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4.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7.xml" ContentType="application/vnd.openxmlformats-officedocument.theme+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2.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4.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5.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6.xml" ContentType="application/vnd.openxmlformats-officedocument.theme+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2.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4.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5.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49" r:id="rId2"/>
    <p:sldMasterId id="2147483788" r:id="rId3"/>
    <p:sldMasterId id="2147483943" r:id="rId4"/>
    <p:sldMasterId id="2147483980" r:id="rId5"/>
    <p:sldMasterId id="2147483992" r:id="rId6"/>
    <p:sldMasterId id="2147484422" r:id="rId7"/>
    <p:sldMasterId id="2147484697" r:id="rId8"/>
    <p:sldMasterId id="2147488056" r:id="rId9"/>
    <p:sldMasterId id="2147488068" r:id="rId10"/>
    <p:sldMasterId id="2147488080" r:id="rId11"/>
    <p:sldMasterId id="2147488117" r:id="rId12"/>
    <p:sldMasterId id="2147488129" r:id="rId13"/>
    <p:sldMasterId id="2147488142" r:id="rId14"/>
    <p:sldMasterId id="2147488144" r:id="rId15"/>
    <p:sldMasterId id="2147488157" r:id="rId16"/>
    <p:sldMasterId id="2147488170" r:id="rId17"/>
    <p:sldMasterId id="2147488194" r:id="rId18"/>
    <p:sldMasterId id="2147488206" r:id="rId19"/>
    <p:sldMasterId id="2147488210" r:id="rId20"/>
    <p:sldMasterId id="2147488223" r:id="rId21"/>
    <p:sldMasterId id="2147488235" r:id="rId22"/>
    <p:sldMasterId id="2147488247" r:id="rId23"/>
    <p:sldMasterId id="2147488259" r:id="rId24"/>
    <p:sldMasterId id="2147488271" r:id="rId25"/>
    <p:sldMasterId id="2147488283" r:id="rId26"/>
    <p:sldMasterId id="2147488295" r:id="rId27"/>
    <p:sldMasterId id="2147488307" r:id="rId28"/>
    <p:sldMasterId id="2147488309" r:id="rId29"/>
    <p:sldMasterId id="2147488322" r:id="rId30"/>
    <p:sldMasterId id="2147488336" r:id="rId31"/>
    <p:sldMasterId id="2147488350" r:id="rId32"/>
    <p:sldMasterId id="2147488362" r:id="rId33"/>
    <p:sldMasterId id="2147488374" r:id="rId34"/>
    <p:sldMasterId id="2147488378" r:id="rId35"/>
    <p:sldMasterId id="2147488390" r:id="rId36"/>
    <p:sldMasterId id="2147488402" r:id="rId37"/>
    <p:sldMasterId id="2147488404" r:id="rId38"/>
    <p:sldMasterId id="2147488416" r:id="rId39"/>
  </p:sldMasterIdLst>
  <p:notesMasterIdLst>
    <p:notesMasterId r:id="rId163"/>
  </p:notesMasterIdLst>
  <p:sldIdLst>
    <p:sldId id="302" r:id="rId40"/>
    <p:sldId id="523" r:id="rId41"/>
    <p:sldId id="524" r:id="rId42"/>
    <p:sldId id="525" r:id="rId43"/>
    <p:sldId id="526" r:id="rId44"/>
    <p:sldId id="527" r:id="rId45"/>
    <p:sldId id="528" r:id="rId46"/>
    <p:sldId id="529" r:id="rId47"/>
    <p:sldId id="530" r:id="rId48"/>
    <p:sldId id="531" r:id="rId49"/>
    <p:sldId id="532" r:id="rId50"/>
    <p:sldId id="533" r:id="rId51"/>
    <p:sldId id="535" r:id="rId52"/>
    <p:sldId id="536" r:id="rId53"/>
    <p:sldId id="537" r:id="rId54"/>
    <p:sldId id="538" r:id="rId55"/>
    <p:sldId id="539" r:id="rId56"/>
    <p:sldId id="540" r:id="rId57"/>
    <p:sldId id="541" r:id="rId58"/>
    <p:sldId id="542" r:id="rId59"/>
    <p:sldId id="543" r:id="rId60"/>
    <p:sldId id="544" r:id="rId61"/>
    <p:sldId id="545" r:id="rId62"/>
    <p:sldId id="546" r:id="rId63"/>
    <p:sldId id="547" r:id="rId64"/>
    <p:sldId id="548" r:id="rId65"/>
    <p:sldId id="549" r:id="rId66"/>
    <p:sldId id="550" r:id="rId67"/>
    <p:sldId id="551" r:id="rId68"/>
    <p:sldId id="552" r:id="rId69"/>
    <p:sldId id="553" r:id="rId70"/>
    <p:sldId id="554" r:id="rId71"/>
    <p:sldId id="555" r:id="rId72"/>
    <p:sldId id="556" r:id="rId73"/>
    <p:sldId id="557" r:id="rId74"/>
    <p:sldId id="558" r:id="rId75"/>
    <p:sldId id="559" r:id="rId76"/>
    <p:sldId id="594" r:id="rId77"/>
    <p:sldId id="643" r:id="rId78"/>
    <p:sldId id="562" r:id="rId79"/>
    <p:sldId id="560" r:id="rId80"/>
    <p:sldId id="639" r:id="rId81"/>
    <p:sldId id="635" r:id="rId82"/>
    <p:sldId id="636" r:id="rId83"/>
    <p:sldId id="637" r:id="rId84"/>
    <p:sldId id="638" r:id="rId85"/>
    <p:sldId id="593" r:id="rId86"/>
    <p:sldId id="564" r:id="rId87"/>
    <p:sldId id="400" r:id="rId88"/>
    <p:sldId id="640" r:id="rId89"/>
    <p:sldId id="506" r:id="rId90"/>
    <p:sldId id="307" r:id="rId91"/>
    <p:sldId id="581" r:id="rId92"/>
    <p:sldId id="582" r:id="rId93"/>
    <p:sldId id="583" r:id="rId94"/>
    <p:sldId id="584" r:id="rId95"/>
    <p:sldId id="585" r:id="rId96"/>
    <p:sldId id="634" r:id="rId97"/>
    <p:sldId id="586" r:id="rId98"/>
    <p:sldId id="587" r:id="rId99"/>
    <p:sldId id="589" r:id="rId100"/>
    <p:sldId id="590" r:id="rId101"/>
    <p:sldId id="591" r:id="rId102"/>
    <p:sldId id="644" r:id="rId103"/>
    <p:sldId id="645" r:id="rId104"/>
    <p:sldId id="573" r:id="rId105"/>
    <p:sldId id="376" r:id="rId106"/>
    <p:sldId id="377" r:id="rId107"/>
    <p:sldId id="592" r:id="rId108"/>
    <p:sldId id="595" r:id="rId109"/>
    <p:sldId id="629" r:id="rId110"/>
    <p:sldId id="604" r:id="rId111"/>
    <p:sldId id="601" r:id="rId112"/>
    <p:sldId id="603" r:id="rId113"/>
    <p:sldId id="605" r:id="rId114"/>
    <p:sldId id="606" r:id="rId115"/>
    <p:sldId id="607" r:id="rId116"/>
    <p:sldId id="608" r:id="rId117"/>
    <p:sldId id="609" r:id="rId118"/>
    <p:sldId id="610" r:id="rId119"/>
    <p:sldId id="611" r:id="rId120"/>
    <p:sldId id="614" r:id="rId121"/>
    <p:sldId id="615" r:id="rId122"/>
    <p:sldId id="616" r:id="rId123"/>
    <p:sldId id="617" r:id="rId124"/>
    <p:sldId id="618" r:id="rId125"/>
    <p:sldId id="703" r:id="rId126"/>
    <p:sldId id="704" r:id="rId127"/>
    <p:sldId id="659" r:id="rId128"/>
    <p:sldId id="625" r:id="rId129"/>
    <p:sldId id="626" r:id="rId130"/>
    <p:sldId id="630" r:id="rId131"/>
    <p:sldId id="566" r:id="rId132"/>
    <p:sldId id="567" r:id="rId133"/>
    <p:sldId id="571" r:id="rId134"/>
    <p:sldId id="622" r:id="rId135"/>
    <p:sldId id="623" r:id="rId136"/>
    <p:sldId id="624" r:id="rId137"/>
    <p:sldId id="628" r:id="rId138"/>
    <p:sldId id="633" r:id="rId139"/>
    <p:sldId id="565" r:id="rId140"/>
    <p:sldId id="380" r:id="rId141"/>
    <p:sldId id="374" r:id="rId142"/>
    <p:sldId id="647" r:id="rId143"/>
    <p:sldId id="381" r:id="rId144"/>
    <p:sldId id="368" r:id="rId145"/>
    <p:sldId id="627" r:id="rId146"/>
    <p:sldId id="631" r:id="rId147"/>
    <p:sldId id="632" r:id="rId148"/>
    <p:sldId id="579" r:id="rId149"/>
    <p:sldId id="463" r:id="rId150"/>
    <p:sldId id="464" r:id="rId151"/>
    <p:sldId id="454" r:id="rId152"/>
    <p:sldId id="646" r:id="rId153"/>
    <p:sldId id="458" r:id="rId154"/>
    <p:sldId id="642" r:id="rId155"/>
    <p:sldId id="512" r:id="rId156"/>
    <p:sldId id="513" r:id="rId157"/>
    <p:sldId id="514" r:id="rId158"/>
    <p:sldId id="648" r:id="rId159"/>
    <p:sldId id="455" r:id="rId160"/>
    <p:sldId id="510" r:id="rId161"/>
    <p:sldId id="511" r:id="rId16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0124"/>
    <a:srgbClr val="FFFFFF"/>
    <a:srgbClr val="C00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66"/>
    <p:restoredTop sz="79634" autoAdjust="0"/>
  </p:normalViewPr>
  <p:slideViewPr>
    <p:cSldViewPr>
      <p:cViewPr>
        <p:scale>
          <a:sx n="94" d="100"/>
          <a:sy n="94" d="100"/>
        </p:scale>
        <p:origin x="3024" y="416"/>
      </p:cViewPr>
      <p:guideLst>
        <p:guide orient="horz" pos="2160"/>
        <p:guide pos="2880"/>
      </p:guideLst>
    </p:cSldViewPr>
  </p:slideViewPr>
  <p:outlineViewPr>
    <p:cViewPr>
      <p:scale>
        <a:sx n="33" d="100"/>
        <a:sy n="33" d="100"/>
      </p:scale>
      <p:origin x="0" y="13624"/>
    </p:cViewPr>
  </p:outlineViewPr>
  <p:notesTextViewPr>
    <p:cViewPr>
      <p:scale>
        <a:sx n="100" d="100"/>
        <a:sy n="100" d="100"/>
      </p:scale>
      <p:origin x="0" y="0"/>
    </p:cViewPr>
  </p:notesTextViewPr>
  <p:sorterViewPr>
    <p:cViewPr>
      <p:scale>
        <a:sx n="1" d="1"/>
        <a:sy n="1" d="1"/>
      </p:scale>
      <p:origin x="0" y="10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61" Type="http://schemas.openxmlformats.org/officeDocument/2006/relationships/slide" Target="slides/slide122.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slide" Target="slides/slide112.xml"/><Relationship Id="rId156" Type="http://schemas.openxmlformats.org/officeDocument/2006/relationships/slide" Target="slides/slide11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162" Type="http://schemas.openxmlformats.org/officeDocument/2006/relationships/slide" Target="slides/slide12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157" Type="http://schemas.openxmlformats.org/officeDocument/2006/relationships/slide" Target="slides/slide118.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slide" Target="slides/slide11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BC29589F-C657-604C-B4F0-DA07E38488AE}" type="slidenum">
              <a:rPr lang="en-US"/>
              <a:pPr>
                <a:defRPr/>
              </a:pPr>
              <a:t>‹#›</a:t>
            </a:fld>
            <a:endParaRPr lang="en-US"/>
          </a:p>
        </p:txBody>
      </p:sp>
    </p:spTree>
    <p:extLst>
      <p:ext uri="{BB962C8B-B14F-4D97-AF65-F5344CB8AC3E}">
        <p14:creationId xmlns:p14="http://schemas.microsoft.com/office/powerpoint/2010/main" val="2135047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www.nasa.gov/multimedia/imagegallery/image_feature_1249.html" TargetMode="Externa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B22C2-7A35-BB4E-B5E6-E45A71673620}" type="slidenum">
              <a:rPr lang="en-US" sz="1200"/>
              <a:pPr/>
              <a:t>1</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D458E70-4E1B-1743-937E-3E131E6E9E66}" type="slidenum">
              <a:rPr lang="en-US" sz="1200">
                <a:solidFill>
                  <a:srgbClr val="000000"/>
                </a:solidFill>
              </a:rPr>
              <a:pPr/>
              <a:t>10</a:t>
            </a:fld>
            <a:endParaRPr lang="en-US" sz="1200">
              <a:solidFill>
                <a:srgbClr val="000000"/>
              </a:solidFill>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107</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Rewriting Earth</a:t>
            </a:r>
            <a:r>
              <a:rPr lang="uk-UA" b="1" dirty="0"/>
              <a:t>'</a:t>
            </a:r>
            <a:r>
              <a:rPr lang="en-US" b="1" dirty="0"/>
              <a:t>s Creation Story </a:t>
            </a:r>
          </a:p>
          <a:p>
            <a:r>
              <a:rPr lang="ru-RU" dirty="0"/>
              <a:t>"</a:t>
            </a:r>
            <a:r>
              <a:rPr lang="en-US" dirty="0"/>
              <a:t>We as a scientific community created an origin myth that has no more intellectual value than Genesis.</a:t>
            </a:r>
            <a:r>
              <a:rPr lang="ru-RU" dirty="0"/>
              <a:t>"</a:t>
            </a:r>
            <a:endParaRPr lang="en-US" dirty="0"/>
          </a:p>
          <a:p>
            <a:r>
              <a:rPr lang="en-US" dirty="0"/>
              <a:t>The iconic image of the Earth taken aboard Apollo 8 NASA </a:t>
            </a:r>
          </a:p>
          <a:p>
            <a:r>
              <a:rPr lang="en-US" dirty="0">
                <a:hlinkClick r:id="rId3" tooltip="Rebecca Boyle"/>
              </a:rPr>
              <a:t>Rebecca Boyle</a:t>
            </a:r>
            <a:r>
              <a:rPr lang="en-US" dirty="0"/>
              <a:t> Sep 27, 2016 </a:t>
            </a:r>
          </a:p>
          <a:p>
            <a:r>
              <a:rPr lang="en-US" dirty="0"/>
              <a:t>Accessed 30 Sep</a:t>
            </a:r>
            <a:r>
              <a:rPr lang="en-US" baseline="0" dirty="0"/>
              <a:t> 2016</a:t>
            </a:r>
          </a:p>
          <a:p>
            <a:r>
              <a:rPr lang="en-US" dirty="0"/>
              <a:t>http://</a:t>
            </a:r>
            <a:r>
              <a:rPr lang="en-US" dirty="0" err="1"/>
              <a:t>www.theatlantic.com</a:t>
            </a:r>
            <a:r>
              <a:rPr lang="en-US" dirty="0"/>
              <a:t>/science/archive/2016/09/hadean/501668/</a:t>
            </a:r>
          </a:p>
          <a:p>
            <a:endParaRPr lang="en-US" dirty="0"/>
          </a:p>
          <a:p>
            <a:r>
              <a:rPr lang="ru-RU" dirty="0"/>
              <a:t>"</a:t>
            </a:r>
            <a:r>
              <a:rPr lang="en-US" dirty="0"/>
              <a:t>Humanity</a:t>
            </a:r>
            <a:r>
              <a:rPr lang="uk-UA" dirty="0"/>
              <a:t>'</a:t>
            </a:r>
            <a:r>
              <a:rPr lang="en-US" dirty="0"/>
              <a:t>s trips to the moon revolutionized our view of this planet. As seen from another celestial body, Earth seemed more fragile and more precious; the iconic Apollo 8 image of </a:t>
            </a:r>
            <a:r>
              <a:rPr lang="en-US" dirty="0">
                <a:hlinkClick r:id="rId4"/>
              </a:rPr>
              <a:t>Earth rising above the lunar surface</a:t>
            </a:r>
            <a:r>
              <a:rPr lang="en-US" dirty="0"/>
              <a:t> helped launch the modern environmental movement. The moon landings made people want to take charge of Earth</a:t>
            </a:r>
            <a:r>
              <a:rPr lang="uk-UA" dirty="0"/>
              <a:t>'</a:t>
            </a:r>
            <a:r>
              <a:rPr lang="en-US" dirty="0"/>
              <a:t>s future. They also changed our view of its past.</a:t>
            </a:r>
          </a:p>
          <a:p>
            <a:r>
              <a:rPr lang="en-US" dirty="0"/>
              <a:t>Earth is constantly remaking itself, and over the eons it has systematically erased its origin story, subsuming and cannibalizing its earliest rocks. Much of what we think we know about the earliest days of Earth therefore comes from the geologically inactive moon, which scientists use like a time capsule.</a:t>
            </a:r>
          </a:p>
          <a:p>
            <a:r>
              <a:rPr lang="en-US" dirty="0"/>
              <a:t>Ever since Apollo astronauts toted chunks of the moon back home, the story has sounded something like this: After coalescing from grains of dust that swirled around the newly ignited sun, the still-cooling Earth would have been covered in seas of magma, punctured by inky volcanoes spewing sulfur and liquid rock. The young planet was showered in asteroids and larger structures called </a:t>
            </a:r>
            <a:r>
              <a:rPr lang="en-US" dirty="0" err="1"/>
              <a:t>planetisimals</a:t>
            </a:r>
            <a:r>
              <a:rPr lang="en-US" dirty="0"/>
              <a:t>, one of which sheared off a portion of Earth and formed the moon. Just as things were finally settling down, about a half-billion years after the solar system formed, the Earth and moon were again bombarded by asteroids whose onslaught might have liquefied the young planet—and sterilized it.</a:t>
            </a:r>
          </a:p>
          <a:p>
            <a:r>
              <a:rPr lang="en-US" dirty="0"/>
              <a:t>Geologists named this epoch the Hadean, after the Greek version of the underworld. Only after the so-called Late Heavy Bombardment quieted some 3.9 billion years ago did Earth finally start to morph into the Edenic, cloud-covered, watery world we know.</a:t>
            </a:r>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108</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Rewriting Earth</a:t>
            </a:r>
            <a:r>
              <a:rPr lang="uk-UA" b="1" dirty="0"/>
              <a:t>'</a:t>
            </a:r>
            <a:r>
              <a:rPr lang="en-US" b="1" dirty="0"/>
              <a:t>s Creation Story </a:t>
            </a:r>
          </a:p>
          <a:p>
            <a:r>
              <a:rPr lang="ru-RU" dirty="0"/>
              <a:t>"</a:t>
            </a:r>
            <a:r>
              <a:rPr lang="en-US" dirty="0"/>
              <a:t>We as a scientific community created an origin myth that has no more intellectual value than Genesis.</a:t>
            </a:r>
            <a:r>
              <a:rPr lang="ru-RU" dirty="0"/>
              <a:t>"</a:t>
            </a:r>
            <a:endParaRPr lang="en-US" dirty="0"/>
          </a:p>
          <a:p>
            <a:r>
              <a:rPr lang="en-US" dirty="0"/>
              <a:t>The iconic image of the Earth taken aboard Apollo 8 NASA </a:t>
            </a:r>
          </a:p>
          <a:p>
            <a:r>
              <a:rPr lang="en-US" dirty="0">
                <a:hlinkClick r:id="rId3" tooltip="Rebecca Boyle"/>
              </a:rPr>
              <a:t>Rebecca Boyle</a:t>
            </a:r>
            <a:r>
              <a:rPr lang="en-US" dirty="0"/>
              <a:t> Sep 27, 2016 </a:t>
            </a:r>
          </a:p>
          <a:p>
            <a:r>
              <a:rPr lang="en-US" dirty="0"/>
              <a:t>Accessed 30 Sep</a:t>
            </a:r>
            <a:r>
              <a:rPr lang="en-US" baseline="0" dirty="0"/>
              <a:t> 2016</a:t>
            </a:r>
          </a:p>
          <a:p>
            <a:r>
              <a:rPr lang="en-US" dirty="0"/>
              <a:t>http://</a:t>
            </a:r>
            <a:r>
              <a:rPr lang="en-US" dirty="0" err="1"/>
              <a:t>www.theatlantic.com</a:t>
            </a:r>
            <a:r>
              <a:rPr lang="en-US" dirty="0"/>
              <a:t>/science/archive/2016/09/hadean/501668/</a:t>
            </a:r>
          </a:p>
          <a:p>
            <a:endParaRPr lang="en-US" dirty="0"/>
          </a:p>
          <a:p>
            <a:r>
              <a:rPr lang="ru-RU" dirty="0"/>
              <a:t>"</a:t>
            </a:r>
            <a:r>
              <a:rPr lang="is-IS" dirty="0"/>
              <a:t>…</a:t>
            </a:r>
            <a:endParaRPr lang="en-US" dirty="0"/>
          </a:p>
          <a:p>
            <a:r>
              <a:rPr lang="ru-RU" dirty="0"/>
              <a:t>"</a:t>
            </a:r>
            <a:r>
              <a:rPr lang="en-US" dirty="0"/>
              <a:t>Although we</a:t>
            </a:r>
            <a:r>
              <a:rPr lang="uk-UA" dirty="0"/>
              <a:t>'</a:t>
            </a:r>
            <a:r>
              <a:rPr lang="en-US" dirty="0"/>
              <a:t>re very quick to criticize those that operate on faith, that</a:t>
            </a:r>
            <a:r>
              <a:rPr lang="uk-UA" dirty="0"/>
              <a:t>'</a:t>
            </a:r>
            <a:r>
              <a:rPr lang="en-US" dirty="0"/>
              <a:t>s exactly what we did.</a:t>
            </a:r>
            <a:r>
              <a:rPr lang="ru-RU" dirty="0"/>
              <a:t>"</a:t>
            </a:r>
            <a:r>
              <a:rPr lang="en-US" dirty="0"/>
              <a:t>But as it turns out, the Hadean may not have been so hellish. New analysis of Earth and moon rocks suggest that instead of a roiling ball of lava, baby Earth was a world with continents, oceans of water, and maybe even an atmosphere. It might not have been bombarded by asteroids at all, or at least not in the large quantities scientists originally thought. The Hadean might have been downright hospitable, raising questions about how long ago life could have arisen on this planet.</a:t>
            </a:r>
          </a:p>
          <a:p>
            <a:r>
              <a:rPr lang="ru-RU" dirty="0"/>
              <a:t>"</a:t>
            </a:r>
            <a:r>
              <a:rPr lang="en-US" dirty="0"/>
              <a:t>Although, if you go back to the original Greek Hell, Hades, you had to cross a river. It</a:t>
            </a:r>
            <a:r>
              <a:rPr lang="uk-UA" dirty="0"/>
              <a:t>'</a:t>
            </a:r>
            <a:r>
              <a:rPr lang="en-US" dirty="0"/>
              <a:t>s a cool, wet place. So maybe the joke is on us,</a:t>
            </a:r>
            <a:r>
              <a:rPr lang="ru-RU" dirty="0"/>
              <a:t>"</a:t>
            </a:r>
            <a:r>
              <a:rPr lang="en-US" dirty="0"/>
              <a:t> says Mark Harrison, a geologist at the University of California at Los Angeles.</a:t>
            </a:r>
          </a:p>
          <a:p>
            <a:r>
              <a:rPr lang="en-US" dirty="0"/>
              <a:t>Samples collected by Apollo astronauts helped give rise to the Late Heavy Bombardment idea because of chemical traces embedded within them. Potassium and argon isotopes in the moon rocks suggested they suffered catastrophic heating around 3.9 billion years ago. Along with the moon</a:t>
            </a:r>
            <a:r>
              <a:rPr lang="uk-UA" dirty="0"/>
              <a:t>'</a:t>
            </a:r>
            <a:r>
              <a:rPr lang="en-US" dirty="0"/>
              <a:t>s many craters, this was evidence of a real battering. But this contradicts evidence in meteorites that have made their way from the moon back to Earth. When geologists analyze those rocks, there is no 3.9-billion-year signal. There is no signal in meteorites from the large asteroid Vesta, either, though presumably it would have also been hammered by the same rocks flung at Earth and the moon. The Apollo rocks might be fooling us.</a:t>
            </a:r>
            <a:r>
              <a:rPr lang="ru-RU" dirty="0"/>
              <a:t>"</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109</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DF041F-3674-0946-97C7-EB196AFC5CD2}" type="slidenum">
              <a:rPr lang="en-US" sz="1200">
                <a:solidFill>
                  <a:srgbClr val="FFFFFF"/>
                </a:solidFill>
              </a:rPr>
              <a:pPr/>
              <a:t>110</a:t>
            </a:fld>
            <a:endParaRPr lang="en-US" sz="1200">
              <a:solidFill>
                <a:srgbClr val="FFFFFF"/>
              </a:solidFill>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78AB35-5868-8C42-BC49-5BAE64FA4F21}" type="slidenum">
              <a:rPr lang="en-US" sz="1200">
                <a:solidFill>
                  <a:srgbClr val="000000"/>
                </a:solidFill>
              </a:rPr>
              <a:pPr/>
              <a:t>111</a:t>
            </a:fld>
            <a:endParaRPr 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DC1B4B91-7CB1-864D-B76B-87E8BA11C5C6}" type="slidenum">
              <a:rPr lang="en-US" sz="1200" smtClean="0">
                <a:solidFill>
                  <a:prstClr val="black"/>
                </a:solidFill>
                <a:cs typeface="Arial" charset="0"/>
              </a:rPr>
              <a:pPr algn="r" eaLnBrk="1" hangingPunct="1">
                <a:defRPr/>
              </a:pPr>
              <a:t>111</a:t>
            </a:fld>
            <a:endParaRPr lang="en-US" sz="1200">
              <a:solidFill>
                <a:prstClr val="black"/>
              </a:solidFill>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B6932-A506-884F-9D1D-D2509AF116DA}" type="slidenum">
              <a:rPr lang="en-US" sz="1200">
                <a:solidFill>
                  <a:srgbClr val="000000"/>
                </a:solidFill>
              </a:rPr>
              <a:pPr/>
              <a:t>112</a:t>
            </a:fld>
            <a:endParaRPr 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80007745-6EF8-5347-80F3-6772088FC178}" type="slidenum">
              <a:rPr lang="en-US" sz="1200" smtClean="0">
                <a:solidFill>
                  <a:prstClr val="black"/>
                </a:solidFill>
                <a:cs typeface="Arial" charset="0"/>
              </a:rPr>
              <a:pPr algn="r" eaLnBrk="1" hangingPunct="1">
                <a:defRPr/>
              </a:pPr>
              <a:t>112</a:t>
            </a:fld>
            <a:endParaRPr lang="en-US" sz="1200">
              <a:solidFill>
                <a:prstClr val="black"/>
              </a:solidFill>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A901B2B-3A85-304A-A096-2EB6ED1429ED}" type="slidenum">
              <a:rPr lang="en-US" sz="1200">
                <a:solidFill>
                  <a:srgbClr val="FFFFFF"/>
                </a:solidFill>
              </a:rPr>
              <a:pPr/>
              <a:t>113</a:t>
            </a:fld>
            <a:endParaRPr lang="en-US" sz="1200">
              <a:solidFill>
                <a:srgbClr val="FFFFFF"/>
              </a:solidFill>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61F8871-F880-F249-963C-7A524DCBA00E}" type="slidenum">
              <a:rPr lang="en-US">
                <a:solidFill>
                  <a:prstClr val="black"/>
                </a:solidFill>
              </a:rPr>
              <a:pPr>
                <a:defRPr/>
              </a:pPr>
              <a:t>114</a:t>
            </a:fld>
            <a:endParaRPr lang="en-US">
              <a:solidFill>
                <a:prstClr val="black"/>
              </a:solidFill>
            </a:endParaRPr>
          </a:p>
        </p:txBody>
      </p:sp>
      <p:sp>
        <p:nvSpPr>
          <p:cNvPr id="14827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55569858-3A43-F34C-AF2F-C1AA8A246DC2}" type="slidenum">
              <a:rPr lang="en-US" sz="1200" smtClean="0">
                <a:solidFill>
                  <a:prstClr val="black"/>
                </a:solidFill>
                <a:cs typeface="Arial" charset="0"/>
              </a:rPr>
              <a:pPr algn="r" eaLnBrk="1" hangingPunct="1">
                <a:defRPr/>
              </a:pPr>
              <a:t>114</a:t>
            </a:fld>
            <a:endParaRPr lang="en-US" sz="1200">
              <a:solidFill>
                <a:prstClr val="black"/>
              </a:solidFill>
              <a:cs typeface="Arial" charset="0"/>
            </a:endParaRPr>
          </a:p>
        </p:txBody>
      </p:sp>
      <p:sp>
        <p:nvSpPr>
          <p:cNvPr id="1482755"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8275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804FB04-6F2D-9E4E-A637-1F7FFFF4DB7B}" type="slidenum">
              <a:rPr lang="en-US" sz="1200">
                <a:solidFill>
                  <a:srgbClr val="FFFFFF"/>
                </a:solidFill>
              </a:rPr>
              <a:pPr/>
              <a:t>115</a:t>
            </a:fld>
            <a:endParaRPr lang="en-US" sz="1200">
              <a:solidFill>
                <a:srgbClr val="FFFFFF"/>
              </a:solidFill>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E178F9-7B19-B84C-B44B-D81D64BCB20D}" type="slidenum">
              <a:rPr lang="en-US" sz="1200">
                <a:solidFill>
                  <a:srgbClr val="000000"/>
                </a:solidFill>
              </a:rPr>
              <a:pPr/>
              <a:t>11</a:t>
            </a:fld>
            <a:endParaRPr lang="en-US" sz="1200">
              <a:solidFill>
                <a:srgbClr val="000000"/>
              </a:solidFill>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117</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118</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119</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F15085-0CF7-0F48-A1E9-A2CEAA2E2F43}" type="slidenum">
              <a:rPr lang="en-US" sz="1200">
                <a:solidFill>
                  <a:srgbClr val="FFFFFF"/>
                </a:solidFill>
              </a:rPr>
              <a:pPr/>
              <a:t>120</a:t>
            </a:fld>
            <a:endParaRPr lang="en-US" sz="1200">
              <a:solidFill>
                <a:srgbClr val="FFFFFF"/>
              </a:solidFill>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B0F016-02B2-E744-9A34-2A2B3D989DB5}" type="slidenum">
              <a:rPr lang="en-US" sz="1200">
                <a:solidFill>
                  <a:srgbClr val="FFFFFF"/>
                </a:solidFill>
              </a:rPr>
              <a:pPr/>
              <a:t>121</a:t>
            </a:fld>
            <a:endParaRPr lang="en-US" sz="1200">
              <a:solidFill>
                <a:srgbClr val="FFFFFF"/>
              </a:solidFill>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ABC084-D6B5-3346-8AB9-3022B2665DE2}" type="slidenum">
              <a:rPr lang="en-US" sz="1200">
                <a:solidFill>
                  <a:srgbClr val="000000"/>
                </a:solidFill>
              </a:rPr>
              <a:pPr/>
              <a:t>13</a:t>
            </a:fld>
            <a:endParaRPr lang="en-US" sz="1200">
              <a:solidFill>
                <a:srgbClr val="000000"/>
              </a:solidFill>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FEF2FA-1FFD-EE4A-8FE5-32395CFABC09}" type="slidenum">
              <a:rPr lang="en-US" sz="1200">
                <a:solidFill>
                  <a:srgbClr val="000000"/>
                </a:solidFill>
              </a:rPr>
              <a:pPr/>
              <a:t>14</a:t>
            </a:fld>
            <a:endParaRPr lang="en-US" sz="1200">
              <a:solidFill>
                <a:srgbClr val="000000"/>
              </a:solidFill>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63FAF5-0D9F-C94E-AD2B-AC23EB764872}" type="slidenum">
              <a:rPr lang="en-US" sz="1200">
                <a:solidFill>
                  <a:srgbClr val="000000"/>
                </a:solidFill>
              </a:rPr>
              <a:pPr/>
              <a:t>15</a:t>
            </a:fld>
            <a:endParaRPr lang="en-US" sz="1200">
              <a:solidFill>
                <a:srgbClr val="000000"/>
              </a:solidFill>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C7C541-07BB-FC42-A982-DF1B6FA01727}" type="slidenum">
              <a:rPr lang="en-US" sz="1200">
                <a:solidFill>
                  <a:srgbClr val="000000"/>
                </a:solidFill>
              </a:rPr>
              <a:pPr/>
              <a:t>16</a:t>
            </a:fld>
            <a:endParaRPr lang="en-US" sz="1200">
              <a:solidFill>
                <a:srgbClr val="000000"/>
              </a:solidFill>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A05108-201B-7543-9B91-CA9B092369B9}" type="slidenum">
              <a:rPr lang="en-US" sz="1200">
                <a:solidFill>
                  <a:srgbClr val="000000"/>
                </a:solidFill>
              </a:rPr>
              <a:pPr/>
              <a:t>17</a:t>
            </a:fld>
            <a:endParaRPr lang="en-US" sz="1200">
              <a:solidFill>
                <a:srgbClr val="000000"/>
              </a:solidFill>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65DD75-E0B2-2F4A-A832-784C815AD9BA}" type="slidenum">
              <a:rPr lang="en-US" sz="1200">
                <a:solidFill>
                  <a:srgbClr val="000000"/>
                </a:solidFill>
              </a:rPr>
              <a:pPr/>
              <a:t>18</a:t>
            </a:fld>
            <a:endParaRPr lang="en-US" sz="1200">
              <a:solidFill>
                <a:srgbClr val="000000"/>
              </a:solidFill>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0819AE-7744-E147-93E1-AF555D8AC875}" type="slidenum">
              <a:rPr lang="en-US" sz="1200">
                <a:solidFill>
                  <a:srgbClr val="000000"/>
                </a:solidFill>
              </a:rPr>
              <a:pPr/>
              <a:t>19</a:t>
            </a:fld>
            <a:endParaRPr lang="en-US" sz="1200">
              <a:solidFill>
                <a:srgbClr val="000000"/>
              </a:solidFill>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EB2A78-DD4A-1342-82B8-DC130FFC327D}" type="slidenum">
              <a:rPr lang="en-US" sz="1200">
                <a:solidFill>
                  <a:srgbClr val="000000"/>
                </a:solidFill>
              </a:rPr>
              <a:pPr/>
              <a:t>20</a:t>
            </a:fld>
            <a:endParaRPr lang="en-US" sz="1200">
              <a:solidFill>
                <a:srgbClr val="000000"/>
              </a:solidFill>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520D21-4D00-8547-A59B-5B9C309454CE}" type="slidenum">
              <a:rPr lang="en-US" sz="1200">
                <a:solidFill>
                  <a:srgbClr val="000000"/>
                </a:solidFill>
              </a:rPr>
              <a:pPr/>
              <a:t>2</a:t>
            </a:fld>
            <a:endParaRPr lang="en-US" sz="1200">
              <a:solidFill>
                <a:srgbClr val="000000"/>
              </a:solidFill>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8702BE-278A-104E-8834-1E5D876A48CE}" type="slidenum">
              <a:rPr lang="en-US" sz="1200">
                <a:solidFill>
                  <a:srgbClr val="000000"/>
                </a:solidFill>
              </a:rPr>
              <a:pPr/>
              <a:t>21</a:t>
            </a:fld>
            <a:endParaRPr lang="en-US" sz="1200">
              <a:solidFill>
                <a:srgbClr val="000000"/>
              </a:solidFill>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CB63C7-C258-4142-A75C-9AD79ADC7ECC}" type="slidenum">
              <a:rPr lang="en-US" sz="1200">
                <a:solidFill>
                  <a:srgbClr val="000000"/>
                </a:solidFill>
              </a:rPr>
              <a:pPr/>
              <a:t>22</a:t>
            </a:fld>
            <a:endParaRPr lang="en-US" sz="1200">
              <a:solidFill>
                <a:srgbClr val="000000"/>
              </a:solidFill>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27233B-02CA-5548-BE50-41CEB64FB740}" type="slidenum">
              <a:rPr lang="en-US" sz="1200">
                <a:solidFill>
                  <a:srgbClr val="000000"/>
                </a:solidFill>
              </a:rPr>
              <a:pPr/>
              <a:t>23</a:t>
            </a:fld>
            <a:endParaRPr lang="en-US" sz="1200">
              <a:solidFill>
                <a:srgbClr val="000000"/>
              </a:solidFill>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03BDCB-B5BA-CF40-ABDC-32F5D0133A31}" type="slidenum">
              <a:rPr lang="en-US" sz="1200">
                <a:solidFill>
                  <a:srgbClr val="000000"/>
                </a:solidFill>
              </a:rPr>
              <a:pPr/>
              <a:t>24</a:t>
            </a:fld>
            <a:endParaRPr lang="en-US" sz="1200">
              <a:solidFill>
                <a:srgbClr val="000000"/>
              </a:solidFill>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6F66C1-43EE-434F-BE1F-5C8D51268BDE}" type="slidenum">
              <a:rPr lang="en-US" sz="1200">
                <a:solidFill>
                  <a:srgbClr val="000000"/>
                </a:solidFill>
              </a:rPr>
              <a:pPr/>
              <a:t>25</a:t>
            </a:fld>
            <a:endParaRPr lang="en-US" sz="1200">
              <a:solidFill>
                <a:srgbClr val="000000"/>
              </a:solidFill>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4C0502-AE82-094D-A9B2-6D65BA3EC601}" type="slidenum">
              <a:rPr lang="en-US" sz="1200">
                <a:solidFill>
                  <a:srgbClr val="000000"/>
                </a:solidFill>
              </a:rPr>
              <a:pPr/>
              <a:t>26</a:t>
            </a:fld>
            <a:endParaRPr lang="en-US" sz="1200">
              <a:solidFill>
                <a:srgbClr val="000000"/>
              </a:solidFill>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986B7-3C7D-C24B-B4A7-3C5128A6741C}" type="slidenum">
              <a:rPr lang="en-US" sz="1200">
                <a:solidFill>
                  <a:srgbClr val="000000"/>
                </a:solidFill>
              </a:rPr>
              <a:pPr/>
              <a:t>27</a:t>
            </a:fld>
            <a:endParaRPr lang="en-US" sz="1200">
              <a:solidFill>
                <a:srgbClr val="000000"/>
              </a:solidFill>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8E76C-0821-BE46-A8CE-F2A4EDA3637C}" type="slidenum">
              <a:rPr lang="en-US" sz="1200">
                <a:solidFill>
                  <a:srgbClr val="000000"/>
                </a:solidFill>
              </a:rPr>
              <a:pPr/>
              <a:t>28</a:t>
            </a:fld>
            <a:endParaRPr lang="en-US" sz="1200">
              <a:solidFill>
                <a:srgbClr val="000000"/>
              </a:solidFill>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29</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8AAFB8-529F-FA4A-892F-B38F961356FE}" type="slidenum">
              <a:rPr lang="en-US" sz="1200">
                <a:solidFill>
                  <a:srgbClr val="000000"/>
                </a:solidFill>
              </a:rPr>
              <a:pPr/>
              <a:t>30</a:t>
            </a:fld>
            <a:endParaRPr lang="en-US" sz="1200">
              <a:solidFill>
                <a:srgbClr val="000000"/>
              </a:solidFill>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09DA0E-2C37-3F43-84D1-6D4C88289C73}" type="slidenum">
              <a:rPr lang="en-US" sz="1200">
                <a:solidFill>
                  <a:srgbClr val="000000"/>
                </a:solidFill>
              </a:rPr>
              <a:pPr/>
              <a:t>3</a:t>
            </a:fld>
            <a:endParaRPr lang="en-US" sz="1200">
              <a:solidFill>
                <a:srgbClr val="000000"/>
              </a:solidFill>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48C36B-29F6-DD42-9CDE-5F61C14327FB}" type="slidenum">
              <a:rPr lang="en-US" sz="1200">
                <a:solidFill>
                  <a:srgbClr val="000000"/>
                </a:solidFill>
              </a:rPr>
              <a:pPr/>
              <a:t>31</a:t>
            </a:fld>
            <a:endParaRPr lang="en-US" sz="1200">
              <a:solidFill>
                <a:srgbClr val="000000"/>
              </a:solidFill>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DB6E4-96D5-5E4E-BD90-5BEC1EC731BB}" type="slidenum">
              <a:rPr lang="en-US" sz="1200">
                <a:solidFill>
                  <a:srgbClr val="000000"/>
                </a:solidFill>
              </a:rPr>
              <a:pPr/>
              <a:t>32</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AB2900-F276-B245-AFA5-C5DFC17F977D}" type="slidenum">
              <a:rPr lang="en-US" sz="1200">
                <a:solidFill>
                  <a:srgbClr val="000000"/>
                </a:solidFill>
              </a:rPr>
              <a:pPr/>
              <a:t>33</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6614B5-E5F8-1B4D-96F7-649BA9BEA83D}" type="slidenum">
              <a:rPr lang="en-US" sz="1200">
                <a:solidFill>
                  <a:srgbClr val="000000"/>
                </a:solidFill>
              </a:rPr>
              <a:pPr/>
              <a:t>34</a:t>
            </a:fld>
            <a:endParaRPr lang="en-US" sz="1200">
              <a:solidFill>
                <a:srgbClr val="000000"/>
              </a:solidFill>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684DD8-D82A-5C4F-8A30-BD4D8B143827}" type="slidenum">
              <a:rPr lang="en-US" sz="1200">
                <a:solidFill>
                  <a:srgbClr val="000000"/>
                </a:solidFill>
              </a:rPr>
              <a:pPr/>
              <a:t>35</a:t>
            </a:fld>
            <a:endParaRPr lang="en-US" sz="1200">
              <a:solidFill>
                <a:srgbClr val="000000"/>
              </a:solidFill>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34CF46-BF39-314E-AEF9-A18C780BEB7E}" type="slidenum">
              <a:rPr lang="en-US" sz="1200">
                <a:solidFill>
                  <a:srgbClr val="000000"/>
                </a:solidFill>
              </a:rPr>
              <a:pPr/>
              <a:t>36</a:t>
            </a:fld>
            <a:endParaRPr lang="en-US" sz="1200">
              <a:solidFill>
                <a:srgbClr val="000000"/>
              </a:solidFill>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10B4C-664A-0746-9222-A3567472D4F2}" type="slidenum">
              <a:rPr lang="en-US" sz="1200">
                <a:solidFill>
                  <a:srgbClr val="000000"/>
                </a:solidFill>
              </a:rPr>
              <a:pPr/>
              <a:t>37</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38</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F8C5D0-50D8-5F4F-B3A3-14FC2E5F006A}" type="slidenum">
              <a:rPr lang="en-US" sz="1200">
                <a:solidFill>
                  <a:prstClr val="black"/>
                </a:solidFill>
              </a:rPr>
              <a:pPr/>
              <a:t>40</a:t>
            </a:fld>
            <a:endParaRPr lang="en-US" sz="1200">
              <a:solidFill>
                <a:prstClr val="black"/>
              </a:solidFill>
            </a:endParaRPr>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r>
              <a:rPr lang="en-GB" sz="1200" kern="1200" dirty="0">
                <a:solidFill>
                  <a:schemeClr val="tx1"/>
                </a:solidFill>
                <a:effectLst/>
                <a:latin typeface="Times" charset="0"/>
                <a:ea typeface="ＭＳ Ｐゴシック" charset="0"/>
                <a:cs typeface="ＭＳ Ｐゴシック" charset="0"/>
              </a:rPr>
              <a:t>All people must answer the key issues of their origin, purpose, morality and destiny. This is why the Bible begins with creation (origin), man</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rule (purpose), man</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fall (morality), and God</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rescue plan for sinful humanity (destiny). Genesis shows man as the pinnacle of creation, made to rule with God. However, he chose to rebel against God and ruined a perfect creation into the chaos we know today.</a:t>
            </a:r>
            <a:r>
              <a:rPr lang="en-SG" sz="2400" dirty="0">
                <a:effectLst/>
              </a:rPr>
              <a:t> </a:t>
            </a:r>
            <a:endParaRPr lang="en-US" sz="2400" dirty="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A6778EE-0706-204C-AC99-DD1F6C21E053}" type="slidenum">
              <a:rPr lang="en-US" sz="1200">
                <a:solidFill>
                  <a:srgbClr val="000000"/>
                </a:solidFill>
              </a:rPr>
              <a:pPr/>
              <a:t>42</a:t>
            </a:fld>
            <a:endParaRPr lang="en-US" sz="1200">
              <a:solidFill>
                <a:srgbClr val="000000"/>
              </a:solidFill>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919A50-6320-FD46-BFBE-872A92615C43}" type="slidenum">
              <a:rPr lang="en-US" sz="1200">
                <a:solidFill>
                  <a:srgbClr val="000000"/>
                </a:solidFill>
              </a:rPr>
              <a:pPr/>
              <a:t>4</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dirty="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EF5677-FDDA-D047-8411-037670125320}" type="slidenum">
              <a:rPr lang="zh-CN" altLang="en-US" sz="1200">
                <a:solidFill>
                  <a:srgbClr val="000000"/>
                </a:solidFill>
              </a:rPr>
              <a:pPr/>
              <a:t>46</a:t>
            </a:fld>
            <a:endParaRPr lang="en-US" altLang="zh-CN" sz="1200">
              <a:solidFill>
                <a:srgbClr val="000000"/>
              </a:solidFill>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50CCA2F-FCA1-9848-88C2-5D71AD40A0D9}" type="slidenum">
              <a:rPr lang="en-US" sz="1200" smtClean="0">
                <a:solidFill>
                  <a:prstClr val="black"/>
                </a:solidFill>
              </a:rPr>
              <a:pPr algn="r">
                <a:defRPr/>
              </a:pPr>
              <a:t>46</a:t>
            </a:fld>
            <a:endParaRPr lang="en-US" sz="1200">
              <a:solidFill>
                <a:prstClr val="black"/>
              </a:solidFill>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47</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4B250D-A457-1B4E-893F-CBF535DD597F}" type="slidenum">
              <a:rPr lang="en-US" sz="1200">
                <a:solidFill>
                  <a:srgbClr val="FFFFFF"/>
                </a:solidFill>
              </a:rPr>
              <a:pPr/>
              <a:t>48</a:t>
            </a:fld>
            <a:endParaRPr lang="en-US" sz="1200">
              <a:solidFill>
                <a:srgbClr val="FFFFFF"/>
              </a:solidFill>
            </a:endParaRPr>
          </a:p>
        </p:txBody>
      </p:sp>
      <p:sp>
        <p:nvSpPr>
          <p:cNvPr id="22835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2F7690-1FB1-9840-A32B-9364C541393E}" type="slidenum">
              <a:rPr lang="en-US" sz="1200"/>
              <a:pPr/>
              <a:t>49</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DD3760-12E1-4041-A9DB-66C4F3908332}" type="slidenum">
              <a:rPr lang="en-US" sz="1200">
                <a:solidFill>
                  <a:srgbClr val="FFFFFF"/>
                </a:solidFill>
              </a:rPr>
              <a:pPr/>
              <a:t>50</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24CAF-74DC-EF4B-A97D-155824730568}" type="slidenum">
              <a:rPr lang="en-US" sz="1200">
                <a:solidFill>
                  <a:srgbClr val="000000"/>
                </a:solidFill>
              </a:rPr>
              <a:pPr/>
              <a:t>51</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5D765-EEA2-7346-A7C0-9E43FF5B6D27}" type="slidenum">
              <a:rPr lang="en-US" sz="1200">
                <a:solidFill>
                  <a:srgbClr val="000000"/>
                </a:solidFill>
              </a:rPr>
              <a:pPr/>
              <a:t>5</a:t>
            </a:fld>
            <a:endParaRPr lang="en-US" sz="1200">
              <a:solidFill>
                <a:srgbClr val="000000"/>
              </a:solidFill>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0F3D00-71FA-2442-937D-C750ECB6350F}" type="slidenum">
              <a:rPr lang="en-US" sz="1200">
                <a:solidFill>
                  <a:srgbClr val="000000"/>
                </a:solidFill>
              </a:rPr>
              <a:pPr/>
              <a:t>53</a:t>
            </a:fld>
            <a:endParaRPr lang="en-US" sz="1200">
              <a:solidFill>
                <a:srgbClr val="000000"/>
              </a:solidFill>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928F0C-6AF7-4D4E-93BC-F18258356DEC}" type="slidenum">
              <a:rPr lang="en-US" sz="1200">
                <a:solidFill>
                  <a:srgbClr val="000000"/>
                </a:solidFill>
              </a:rPr>
              <a:pPr/>
              <a:t>54</a:t>
            </a:fld>
            <a:endParaRPr lang="en-US" sz="1200">
              <a:solidFill>
                <a:srgbClr val="000000"/>
              </a:solidFill>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EB781C-147F-8440-94BE-F55C2C39485C}" type="slidenum">
              <a:rPr lang="en-US" sz="1200">
                <a:solidFill>
                  <a:srgbClr val="000000"/>
                </a:solidFill>
              </a:rPr>
              <a:pPr/>
              <a:t>55</a:t>
            </a:fld>
            <a:endParaRPr lang="en-US" sz="1200">
              <a:solidFill>
                <a:srgbClr val="000000"/>
              </a:solidFill>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A9C3E-0691-6F41-BBB2-F7E8684427EC}" type="slidenum">
              <a:rPr lang="en-US" sz="1200">
                <a:solidFill>
                  <a:srgbClr val="000000"/>
                </a:solidFill>
              </a:rPr>
              <a:pPr/>
              <a:t>56</a:t>
            </a:fld>
            <a:endParaRPr lang="en-US" sz="1200">
              <a:solidFill>
                <a:srgbClr val="000000"/>
              </a:solidFill>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AE11A0-81EB-A54E-B59F-20A2AFCA52EC}" type="slidenum">
              <a:rPr lang="en-US" sz="1200">
                <a:solidFill>
                  <a:srgbClr val="000000"/>
                </a:solidFill>
              </a:rPr>
              <a:pPr/>
              <a:t>57</a:t>
            </a:fld>
            <a:endParaRPr lang="en-US" sz="1200">
              <a:solidFill>
                <a:srgbClr val="000000"/>
              </a:solidFill>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rPr>
              <a:pPr/>
              <a:t>58</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B5E666-69DC-3549-9BEF-E3EDEE6614AA}" type="slidenum">
              <a:rPr lang="en-US" sz="1200">
                <a:solidFill>
                  <a:srgbClr val="000000"/>
                </a:solidFill>
              </a:rPr>
              <a:pPr/>
              <a:t>59</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E94A2-5F5E-074D-89AB-D9E024FAEC03}" type="slidenum">
              <a:rPr lang="en-US" sz="1200">
                <a:solidFill>
                  <a:srgbClr val="000000"/>
                </a:solidFill>
              </a:rPr>
              <a:pPr/>
              <a:t>60</a:t>
            </a:fld>
            <a:endParaRPr lang="en-US" sz="1200">
              <a:solidFill>
                <a:srgbClr val="000000"/>
              </a:solidFill>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Our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day</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dirty="0">
              <a:latin typeface="Times New Roman" charset="0"/>
              <a:ea typeface="ＭＳ Ｐゴシック" charset="0"/>
              <a:cs typeface="ＭＳ Ｐゴシック" charset="0"/>
            </a:endParaRPr>
          </a:p>
        </p:txBody>
      </p:sp>
      <p:sp>
        <p:nvSpPr>
          <p:cNvPr id="421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6C02B5-C03D-4E49-A293-AA972379C513}" type="slidenum">
              <a:rPr lang="zh-CN" altLang="en-US" sz="1200">
                <a:solidFill>
                  <a:prstClr val="black"/>
                </a:solidFill>
              </a:rPr>
              <a:pPr/>
              <a:t>61</a:t>
            </a:fld>
            <a:endParaRPr lang="en-US" altLang="zh-CN" sz="120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62</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r>
              <a:rPr lang="en-US" dirty="0">
                <a:latin typeface="Times New Roman" charset="0"/>
              </a:rPr>
              <a:t>Could God’s handiwork be seen on days 1-3? Not if they took thousands or millions of years!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E5C4C1-C985-2944-9981-717E6807D699}" type="slidenum">
              <a:rPr lang="en-US" sz="1200">
                <a:solidFill>
                  <a:srgbClr val="000000"/>
                </a:solidFill>
              </a:rPr>
              <a:pPr/>
              <a:t>6</a:t>
            </a:fld>
            <a:endParaRPr lang="en-US" sz="1200">
              <a:solidFill>
                <a:srgbClr val="000000"/>
              </a:solidFill>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866E0B-3301-3B49-A3CA-35F2DFFB9D7A}" type="slidenum">
              <a:rPr lang="zh-CN" altLang="en-US" sz="1200">
                <a:solidFill>
                  <a:prstClr val="black"/>
                </a:solidFill>
              </a:rPr>
              <a:pPr/>
              <a:t>65</a:t>
            </a:fld>
            <a:endParaRPr lang="en-US" altLang="zh-CN" sz="1200">
              <a:solidFill>
                <a:prstClr val="black"/>
              </a:solidFill>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A174AA-FD93-FD4F-BFB6-CE8D071D4608}" type="slidenum">
              <a:rPr lang="en-US" sz="1200">
                <a:solidFill>
                  <a:srgbClr val="FFFFFF"/>
                </a:solidFill>
              </a:rPr>
              <a:pPr/>
              <a:t>66</a:t>
            </a:fld>
            <a:endParaRPr lang="en-US" sz="1200">
              <a:solidFill>
                <a:srgbClr val="FFFFFF"/>
              </a:solidFill>
            </a:endParaRPr>
          </a:p>
        </p:txBody>
      </p:sp>
      <p:sp>
        <p:nvSpPr>
          <p:cNvPr id="2370562"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2631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7452C-0C16-834A-8551-E8FE1238F6BB}" type="slidenum">
              <a:rPr lang="en-US" sz="1200"/>
              <a:pPr/>
              <a:t>67</a:t>
            </a:fld>
            <a:endParaRPr lang="en-US" sz="1200"/>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4563D4-99D3-E440-9B1C-D7EBDA06B13F}" type="slidenum">
              <a:rPr lang="en-US" sz="1200"/>
              <a:pPr/>
              <a:t>68</a:t>
            </a:fld>
            <a:endParaRPr lang="en-US" sz="1200"/>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69</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E32DD2-AA49-6A44-AF9A-CBE3222D7E6C}" type="slidenum">
              <a:rPr lang="en-US">
                <a:solidFill>
                  <a:prstClr val="black"/>
                </a:solidFill>
                <a:latin typeface="Calibri"/>
              </a:rPr>
              <a:pPr>
                <a:defRPr/>
              </a:pPr>
              <a:t>71</a:t>
            </a:fld>
            <a:endParaRPr lang="en-US">
              <a:solidFill>
                <a:prstClr val="black"/>
              </a:solidFill>
              <a:latin typeface="Calibri"/>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BBB3F-C9E2-C245-B31B-1985436B78ED}" type="slidenum">
              <a:rPr lang="en-US" sz="1200">
                <a:solidFill>
                  <a:prstClr val="black"/>
                </a:solidFill>
              </a:rPr>
              <a:pPr eaLnBrk="1" hangingPunct="1"/>
              <a:t>72</a:t>
            </a:fld>
            <a:endParaRPr lang="en-US" sz="1200">
              <a:solidFill>
                <a:prstClr val="black"/>
              </a:solidFill>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3E8C5B-CD21-6245-8B56-58DB6CF773A0}" type="slidenum">
              <a:rPr lang="zh-CN" altLang="en-US" sz="1200">
                <a:solidFill>
                  <a:prstClr val="black"/>
                </a:solidFill>
              </a:rPr>
              <a:pPr/>
              <a:t>73</a:t>
            </a:fld>
            <a:endParaRPr lang="en-US" altLang="zh-CN" sz="1200">
              <a:solidFill>
                <a:prstClr val="black"/>
              </a:solidFill>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CF8E2E-721A-0E48-96AA-54D8EA43A931}" type="slidenum">
              <a:rPr lang="en-US" sz="1200">
                <a:solidFill>
                  <a:prstClr val="black"/>
                </a:solidFill>
              </a:rPr>
              <a:pPr eaLnBrk="1" hangingPunct="1"/>
              <a:t>74</a:t>
            </a:fld>
            <a:endParaRPr lang="en-US" sz="1200">
              <a:solidFill>
                <a:prstClr val="black"/>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8B1CA4-3918-9A45-BC87-D47E6D0CE709}" type="slidenum">
              <a:rPr lang="en-US" sz="1200">
                <a:solidFill>
                  <a:prstClr val="black"/>
                </a:solidFill>
              </a:rPr>
              <a:pPr eaLnBrk="1" hangingPunct="1"/>
              <a:t>75</a:t>
            </a:fld>
            <a:endParaRPr lang="en-US" sz="1200">
              <a:solidFill>
                <a:prstClr val="black"/>
              </a:solidFill>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C1832F-EACF-0D43-B9C0-F3580518FA2D}" type="slidenum">
              <a:rPr lang="en-US" sz="1200">
                <a:solidFill>
                  <a:srgbClr val="000000"/>
                </a:solidFill>
              </a:rPr>
              <a:pPr/>
              <a:t>7</a:t>
            </a:fld>
            <a:endParaRPr lang="en-US" sz="1200">
              <a:solidFill>
                <a:srgbClr val="000000"/>
              </a:solidFill>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EFB6A-ED79-BE4F-84DD-25A2603D9218}" type="slidenum">
              <a:rPr lang="en-US" sz="1200">
                <a:solidFill>
                  <a:prstClr val="black"/>
                </a:solidFill>
              </a:rPr>
              <a:pPr eaLnBrk="1" hangingPunct="1"/>
              <a:t>76</a:t>
            </a:fld>
            <a:endParaRPr lang="en-US" sz="1200">
              <a:solidFill>
                <a:prstClr val="black"/>
              </a:solidFill>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B22464-133E-0447-9193-C962082CA5A5}" type="slidenum">
              <a:rPr lang="en-US" sz="1200">
                <a:solidFill>
                  <a:prstClr val="black"/>
                </a:solidFill>
              </a:rPr>
              <a:pPr eaLnBrk="1" hangingPunct="1"/>
              <a:t>77</a:t>
            </a:fld>
            <a:endParaRPr lang="en-US" sz="1200">
              <a:solidFill>
                <a:prstClr val="black"/>
              </a:solidFill>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09013D-5F38-184B-9EBB-DC1A8BDBD3CD}" type="slidenum">
              <a:rPr lang="en-US" sz="1200">
                <a:solidFill>
                  <a:prstClr val="black"/>
                </a:solidFill>
              </a:rPr>
              <a:pPr eaLnBrk="1" hangingPunct="1"/>
              <a:t>78</a:t>
            </a:fld>
            <a:endParaRPr lang="en-US" sz="1200">
              <a:solidFill>
                <a:prstClr val="black"/>
              </a:solidFill>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B36854-32F8-1549-83D7-22E166B80F8D}" type="slidenum">
              <a:rPr lang="en-US" sz="1200">
                <a:solidFill>
                  <a:prstClr val="black"/>
                </a:solidFill>
              </a:rPr>
              <a:pPr eaLnBrk="1" hangingPunct="1"/>
              <a:t>79</a:t>
            </a:fld>
            <a:endParaRPr lang="en-US" sz="1200">
              <a:solidFill>
                <a:prstClr val="black"/>
              </a:solidFill>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F7D6B5-0136-0044-B58B-DFDEA070A61D}" type="slidenum">
              <a:rPr lang="zh-CN" altLang="en-US" sz="1200">
                <a:solidFill>
                  <a:srgbClr val="000000"/>
                </a:solidFill>
              </a:rPr>
              <a:pPr eaLnBrk="1" hangingPunct="1"/>
              <a:t>80</a:t>
            </a:fld>
            <a:endParaRPr lang="en-US" altLang="zh-CN" sz="1200">
              <a:solidFill>
                <a:srgbClr val="000000"/>
              </a:solidFill>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FE69FF8-F85A-E247-9FDF-A06F393352C3}" type="slidenum">
              <a:rPr lang="zh-CN" altLang="en-US" sz="1200">
                <a:solidFill>
                  <a:srgbClr val="000000"/>
                </a:solidFill>
              </a:rPr>
              <a:pPr eaLnBrk="1" hangingPunct="1"/>
              <a:t>81</a:t>
            </a:fld>
            <a:endParaRPr lang="en-US" altLang="zh-CN" sz="1200">
              <a:solidFill>
                <a:srgbClr val="000000"/>
              </a:solidFill>
            </a:endParaRPr>
          </a:p>
        </p:txBody>
      </p:sp>
      <p:sp>
        <p:nvSpPr>
          <p:cNvPr id="196610"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rPr>
              <a:pPr eaLnBrk="1" hangingPunct="1"/>
              <a:t>82</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83</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85</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7B752E-DF7A-4145-9D6A-5F62275B18EE}" type="slidenum">
              <a:rPr lang="en-US" sz="1200">
                <a:solidFill>
                  <a:srgbClr val="000000"/>
                </a:solidFill>
              </a:rPr>
              <a:pPr/>
              <a:t>8</a:t>
            </a:fld>
            <a:endParaRPr lang="en-US" sz="1200">
              <a:solidFill>
                <a:srgbClr val="000000"/>
              </a:solidFill>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74D810-EECB-794A-B81B-870F3F78E758}" type="slidenum">
              <a:rPr lang="zh-CN" altLang="en-US" sz="1200">
                <a:solidFill>
                  <a:srgbClr val="000000"/>
                </a:solidFill>
              </a:rPr>
              <a:pPr eaLnBrk="1" hangingPunct="1"/>
              <a:t>86</a:t>
            </a:fld>
            <a:endParaRPr lang="en-US" altLang="zh-CN" sz="1200">
              <a:solidFill>
                <a:srgbClr val="000000"/>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90</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91</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A3054F-1B92-D346-BD01-00119464EC5F}" type="slidenum">
              <a:rPr lang="en-US" sz="1200">
                <a:solidFill>
                  <a:srgbClr val="FFFFFF"/>
                </a:solidFill>
              </a:rPr>
              <a:pPr/>
              <a:t>93</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352EC-4CD0-CE46-AF0F-50726E7DFC4F}" type="slidenum">
              <a:rPr lang="en-US" sz="1200">
                <a:solidFill>
                  <a:srgbClr val="000000"/>
                </a:solidFill>
              </a:rPr>
              <a:pPr/>
              <a:t>94</a:t>
            </a:fld>
            <a:endParaRPr lang="en-US" sz="1200">
              <a:solidFill>
                <a:srgbClr val="000000"/>
              </a:solidFill>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04094A-ED79-B74B-B825-75B84E455D08}" type="slidenum">
              <a:rPr lang="en-US" sz="1200">
                <a:solidFill>
                  <a:srgbClr val="FFFFFF"/>
                </a:solidFill>
              </a:rPr>
              <a:pPr/>
              <a:t>95</a:t>
            </a:fld>
            <a:endParaRPr lang="en-US" sz="1200">
              <a:solidFill>
                <a:srgbClr val="FFFFFF"/>
              </a:solidFill>
            </a:endParaRPr>
          </a:p>
        </p:txBody>
      </p:sp>
      <p:sp>
        <p:nvSpPr>
          <p:cNvPr id="22743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96</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2B6C1D-6BAD-E547-8F39-D592296BCB7A}" type="slidenum">
              <a:rPr lang="en-US" sz="1200">
                <a:solidFill>
                  <a:srgbClr val="000000"/>
                </a:solidFill>
              </a:rPr>
              <a:pPr/>
              <a:t>9</a:t>
            </a:fld>
            <a:endParaRPr lang="en-US" sz="1200">
              <a:solidFill>
                <a:srgbClr val="000000"/>
              </a:solidFill>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153FEE-A79C-E343-A9A6-EF75F8F402E1}" type="slidenum">
              <a:rPr lang="en-US" sz="1200">
                <a:solidFill>
                  <a:prstClr val="black"/>
                </a:solidFill>
              </a:rPr>
              <a:pPr eaLnBrk="1" hangingPunct="1"/>
              <a:t>97</a:t>
            </a:fld>
            <a:endParaRPr lang="en-US" sz="1200">
              <a:solidFill>
                <a:prstClr val="black"/>
              </a:solidFill>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ru-RU" altLang="ja-JP">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ru-RU" altLang="ja-JP"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98</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0D2AB0-CDA8-3C49-B0C2-E2E8DA6F4395}" type="slidenum">
              <a:rPr lang="zh-CN" altLang="en-US" sz="1200">
                <a:solidFill>
                  <a:prstClr val="black"/>
                </a:solidFill>
              </a:rPr>
              <a:pPr/>
              <a:t>99</a:t>
            </a:fld>
            <a:endParaRPr lang="en-US" altLang="zh-CN" sz="1200">
              <a:solidFill>
                <a:prstClr val="black"/>
              </a:solidFill>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100</a:t>
            </a:fld>
            <a:endParaRPr lang="en-GB" sz="1200">
              <a:solidFill>
                <a:prstClr val="white"/>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116BB5-07E3-3E4E-B822-E09C2BA3DF14}" type="slidenum">
              <a:rPr lang="en-US" sz="1200">
                <a:solidFill>
                  <a:srgbClr val="FFFFFF"/>
                </a:solidFill>
              </a:rPr>
              <a:pPr/>
              <a:t>101</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B53450-3CA1-D447-AD62-CB6B4C0029F1}" type="slidenum">
              <a:rPr lang="en-US" sz="1200"/>
              <a:pPr/>
              <a:t>102</a:t>
            </a:fld>
            <a:endParaRPr lang="en-US" sz="1200"/>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5595A-FDA0-8B44-B2F1-1FDB64E1C3B6}" type="slidenum">
              <a:rPr lang="en-US" sz="1200"/>
              <a:pPr/>
              <a:t>103</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solidFill>
                  <a:prstClr val="black"/>
                </a:solidFill>
              </a:rPr>
              <a:pPr>
                <a:defRPr/>
              </a:pPr>
              <a:t>104</a:t>
            </a:fld>
            <a:endParaRPr lang="en-US">
              <a:solidFill>
                <a:prstClr val="black"/>
              </a:solidFill>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eaLnBrk="1" hangingPunct="1">
              <a:defRPr/>
            </a:pPr>
            <a:fld id="{F4D3BD62-85D1-F841-9235-406F1DF2A5B6}" type="slidenum">
              <a:rPr lang="en-US" sz="1200" smtClean="0">
                <a:solidFill>
                  <a:prstClr val="black"/>
                </a:solidFill>
              </a:rPr>
              <a:pPr algn="r" eaLnBrk="1" hangingPunct="1">
                <a:defRPr/>
              </a:pPr>
              <a:t>104</a:t>
            </a:fld>
            <a:endParaRPr lang="en-US" sz="1200">
              <a:solidFill>
                <a:prstClr val="black"/>
              </a:solidFill>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18D624-A64E-CB4A-9738-CF06A47F589C}" type="slidenum">
              <a:rPr lang="en-US" sz="1200"/>
              <a:pPr/>
              <a:t>105</a:t>
            </a:fld>
            <a:endParaRPr lang="en-US" sz="1200"/>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404364-6D82-EF4B-A8BA-A7551583DF4F}" type="slidenum">
              <a:rPr lang="en-US" sz="1200"/>
              <a:pPr/>
              <a:t>106</a:t>
            </a:fld>
            <a:endParaRPr lang="en-US" sz="1200"/>
          </a:p>
        </p:txBody>
      </p:sp>
      <p:sp>
        <p:nvSpPr>
          <p:cNvPr id="390146"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59514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79156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825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375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62764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264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983527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5078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9195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9923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5829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0356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67321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102836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72345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73625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48659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9251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2551496"/>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085495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662449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645996"/>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339388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pPr>
                <a:defRPr/>
              </a:pPr>
              <a:t>‹#›</a:t>
            </a:fld>
            <a:endParaRPr lang="en-US"/>
          </a:p>
        </p:txBody>
      </p:sp>
    </p:spTree>
    <p:extLst>
      <p:ext uri="{BB962C8B-B14F-4D97-AF65-F5344CB8AC3E}">
        <p14:creationId xmlns:p14="http://schemas.microsoft.com/office/powerpoint/2010/main" val="149272088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854887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674692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95317898"/>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42332037"/>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14535731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2017374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7621312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126219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1740032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717083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pPr>
                <a:defRPr/>
              </a:pPr>
              <a:t>‹#›</a:t>
            </a:fld>
            <a:endParaRPr lang="en-US"/>
          </a:p>
        </p:txBody>
      </p:sp>
    </p:spTree>
    <p:extLst>
      <p:ext uri="{BB962C8B-B14F-4D97-AF65-F5344CB8AC3E}">
        <p14:creationId xmlns:p14="http://schemas.microsoft.com/office/powerpoint/2010/main" val="124812505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3447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9158122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43996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97236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4019362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57179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96256"/>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042049"/>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399700"/>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6229"/>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pPr>
                <a:defRPr/>
              </a:pPr>
              <a:t>‹#›</a:t>
            </a:fld>
            <a:endParaRPr lang="en-US"/>
          </a:p>
        </p:txBody>
      </p:sp>
    </p:spTree>
    <p:extLst>
      <p:ext uri="{BB962C8B-B14F-4D97-AF65-F5344CB8AC3E}">
        <p14:creationId xmlns:p14="http://schemas.microsoft.com/office/powerpoint/2010/main" val="18480676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88562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43382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12374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553748"/>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014191"/>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46039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476266"/>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19027799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5302048"/>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0476934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pPr>
                <a:defRPr/>
              </a:pPr>
              <a:t>‹#›</a:t>
            </a:fld>
            <a:endParaRPr lang="en-US"/>
          </a:p>
        </p:txBody>
      </p:sp>
    </p:spTree>
    <p:extLst>
      <p:ext uri="{BB962C8B-B14F-4D97-AF65-F5344CB8AC3E}">
        <p14:creationId xmlns:p14="http://schemas.microsoft.com/office/powerpoint/2010/main" val="21558860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0043387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63338252"/>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10695849"/>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6077456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937244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82184676"/>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58508340"/>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56983276"/>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14341620"/>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5095335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pPr>
                <a:defRPr/>
              </a:pPr>
              <a:t>‹#›</a:t>
            </a:fld>
            <a:endParaRPr lang="en-US"/>
          </a:p>
        </p:txBody>
      </p:sp>
    </p:spTree>
    <p:extLst>
      <p:ext uri="{BB962C8B-B14F-4D97-AF65-F5344CB8AC3E}">
        <p14:creationId xmlns:p14="http://schemas.microsoft.com/office/powerpoint/2010/main" val="3565818366"/>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11531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420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50036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75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8918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2283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4452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37202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75911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50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pPr>
                <a:defRPr/>
              </a:pPr>
              <a:t>‹#›</a:t>
            </a:fld>
            <a:endParaRPr lang="en-US"/>
          </a:p>
        </p:txBody>
      </p:sp>
    </p:spTree>
    <p:extLst>
      <p:ext uri="{BB962C8B-B14F-4D97-AF65-F5344CB8AC3E}">
        <p14:creationId xmlns:p14="http://schemas.microsoft.com/office/powerpoint/2010/main" val="422454322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2445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45309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567981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676942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87598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744217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3789705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919598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699317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51044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pPr>
                <a:defRPr/>
              </a:pPr>
              <a:t>‹#›</a:t>
            </a:fld>
            <a:endParaRPr lang="en-US"/>
          </a:p>
        </p:txBody>
      </p:sp>
    </p:spTree>
    <p:extLst>
      <p:ext uri="{BB962C8B-B14F-4D97-AF65-F5344CB8AC3E}">
        <p14:creationId xmlns:p14="http://schemas.microsoft.com/office/powerpoint/2010/main" val="179407284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049091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2243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037855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817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2681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13" name="Rectangle 13"/>
          <p:cNvSpPr>
            <a:spLocks noGrp="1" noChangeArrowheads="1"/>
          </p:cNvSpPr>
          <p:nvPr>
            <p:ph type="ftr" sz="quarter" idx="11"/>
          </p:nvPr>
        </p:nvSpPr>
        <p:spPr/>
        <p:txBody>
          <a:bodyPr/>
          <a:lstStyle>
            <a:lvl1pPr algn="l">
              <a:defRPr>
                <a:cs typeface="ＭＳ Ｐゴシック"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cs typeface="ＭＳ Ｐゴシック" charset="0"/>
              </a:defRPr>
            </a:lvl1pPr>
          </a:lstStyle>
          <a:p>
            <a:pPr>
              <a:defRPr/>
            </a:pPr>
            <a:fld id="{9BBC1128-6F9E-304A-BC85-AAA8F41AB744}" type="slidenum">
              <a:rPr lang="en-US"/>
              <a:pPr>
                <a:defRPr/>
              </a:pPr>
              <a:t>‹#›</a:t>
            </a:fld>
            <a:endParaRPr lang="en-US"/>
          </a:p>
        </p:txBody>
      </p:sp>
    </p:spTree>
    <p:extLst>
      <p:ext uri="{BB962C8B-B14F-4D97-AF65-F5344CB8AC3E}">
        <p14:creationId xmlns:p14="http://schemas.microsoft.com/office/powerpoint/2010/main" val="11789106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03FB7F-C420-0946-9F1F-1AC3099A5D19}" type="slidenum">
              <a:rPr lang="en-US"/>
              <a:pPr>
                <a:defRPr/>
              </a:pPr>
              <a:t>‹#›</a:t>
            </a:fld>
            <a:endParaRPr lang="en-US"/>
          </a:p>
        </p:txBody>
      </p:sp>
    </p:spTree>
    <p:extLst>
      <p:ext uri="{BB962C8B-B14F-4D97-AF65-F5344CB8AC3E}">
        <p14:creationId xmlns:p14="http://schemas.microsoft.com/office/powerpoint/2010/main" val="36283747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1D0D252-2C32-5F4C-9E0D-AA44296000E3}" type="slidenum">
              <a:rPr lang="en-US"/>
              <a:pPr>
                <a:defRPr/>
              </a:pPr>
              <a:t>‹#›</a:t>
            </a:fld>
            <a:endParaRPr lang="en-US"/>
          </a:p>
        </p:txBody>
      </p:sp>
    </p:spTree>
    <p:extLst>
      <p:ext uri="{BB962C8B-B14F-4D97-AF65-F5344CB8AC3E}">
        <p14:creationId xmlns:p14="http://schemas.microsoft.com/office/powerpoint/2010/main" val="16619187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6FAFEA34-562A-0647-BCD1-CCE090D6E836}" type="slidenum">
              <a:rPr lang="en-US"/>
              <a:pPr>
                <a:defRPr/>
              </a:pPr>
              <a:t>‹#›</a:t>
            </a:fld>
            <a:endParaRPr lang="en-US"/>
          </a:p>
        </p:txBody>
      </p:sp>
    </p:spTree>
    <p:extLst>
      <p:ext uri="{BB962C8B-B14F-4D97-AF65-F5344CB8AC3E}">
        <p14:creationId xmlns:p14="http://schemas.microsoft.com/office/powerpoint/2010/main" val="21925849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10FF464B-B386-644F-A2D1-6E4906C354FF}" type="slidenum">
              <a:rPr lang="en-US"/>
              <a:pPr>
                <a:defRPr/>
              </a:pPr>
              <a:t>‹#›</a:t>
            </a:fld>
            <a:endParaRPr lang="en-US"/>
          </a:p>
        </p:txBody>
      </p:sp>
    </p:spTree>
    <p:extLst>
      <p:ext uri="{BB962C8B-B14F-4D97-AF65-F5344CB8AC3E}">
        <p14:creationId xmlns:p14="http://schemas.microsoft.com/office/powerpoint/2010/main" val="202271070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426CEA9-06D0-0C4A-B631-1488B9E4B665}" type="slidenum">
              <a:rPr lang="en-US"/>
              <a:pPr>
                <a:defRPr/>
              </a:pPr>
              <a:t>‹#›</a:t>
            </a:fld>
            <a:endParaRPr lang="en-US"/>
          </a:p>
        </p:txBody>
      </p:sp>
    </p:spTree>
    <p:extLst>
      <p:ext uri="{BB962C8B-B14F-4D97-AF65-F5344CB8AC3E}">
        <p14:creationId xmlns:p14="http://schemas.microsoft.com/office/powerpoint/2010/main" val="3590003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E38AC6D4-5918-604B-89B9-98152724B319}" type="slidenum">
              <a:rPr lang="en-US"/>
              <a:pPr>
                <a:defRPr/>
              </a:pPr>
              <a:t>‹#›</a:t>
            </a:fld>
            <a:endParaRPr lang="en-US"/>
          </a:p>
        </p:txBody>
      </p:sp>
    </p:spTree>
    <p:extLst>
      <p:ext uri="{BB962C8B-B14F-4D97-AF65-F5344CB8AC3E}">
        <p14:creationId xmlns:p14="http://schemas.microsoft.com/office/powerpoint/2010/main" val="4259326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pPr>
                <a:defRPr/>
              </a:pPr>
              <a:t>‹#›</a:t>
            </a:fld>
            <a:endParaRPr lang="en-US"/>
          </a:p>
        </p:txBody>
      </p:sp>
    </p:spTree>
    <p:extLst>
      <p:ext uri="{BB962C8B-B14F-4D97-AF65-F5344CB8AC3E}">
        <p14:creationId xmlns:p14="http://schemas.microsoft.com/office/powerpoint/2010/main" val="2735755244"/>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3B8800E-9935-8B4A-BC2A-D39BA1956A07}" type="slidenum">
              <a:rPr lang="en-US"/>
              <a:pPr>
                <a:defRPr/>
              </a:pPr>
              <a:t>‹#›</a:t>
            </a:fld>
            <a:endParaRPr lang="en-US"/>
          </a:p>
        </p:txBody>
      </p:sp>
    </p:spTree>
    <p:extLst>
      <p:ext uri="{BB962C8B-B14F-4D97-AF65-F5344CB8AC3E}">
        <p14:creationId xmlns:p14="http://schemas.microsoft.com/office/powerpoint/2010/main" val="2130942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888F464-7A78-944F-B65D-77553E19237A}" type="slidenum">
              <a:rPr lang="en-US"/>
              <a:pPr>
                <a:defRPr/>
              </a:pPr>
              <a:t>‹#›</a:t>
            </a:fld>
            <a:endParaRPr lang="en-US"/>
          </a:p>
        </p:txBody>
      </p:sp>
    </p:spTree>
    <p:extLst>
      <p:ext uri="{BB962C8B-B14F-4D97-AF65-F5344CB8AC3E}">
        <p14:creationId xmlns:p14="http://schemas.microsoft.com/office/powerpoint/2010/main" val="1045727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FC93839-3120-E040-83DD-F642656DF794}" type="slidenum">
              <a:rPr lang="en-US"/>
              <a:pPr>
                <a:defRPr/>
              </a:pPr>
              <a:t>‹#›</a:t>
            </a:fld>
            <a:endParaRPr lang="en-US"/>
          </a:p>
        </p:txBody>
      </p:sp>
    </p:spTree>
    <p:extLst>
      <p:ext uri="{BB962C8B-B14F-4D97-AF65-F5344CB8AC3E}">
        <p14:creationId xmlns:p14="http://schemas.microsoft.com/office/powerpoint/2010/main" val="12181562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D2AF20-523B-944F-B404-574E68B28895}" type="slidenum">
              <a:rPr lang="en-US"/>
              <a:pPr>
                <a:defRPr/>
              </a:pPr>
              <a:t>‹#›</a:t>
            </a:fld>
            <a:endParaRPr lang="en-US"/>
          </a:p>
        </p:txBody>
      </p:sp>
    </p:spTree>
    <p:extLst>
      <p:ext uri="{BB962C8B-B14F-4D97-AF65-F5344CB8AC3E}">
        <p14:creationId xmlns:p14="http://schemas.microsoft.com/office/powerpoint/2010/main" val="38314237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4632254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446130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94491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91592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86791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731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7250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pPr>
                <a:defRPr/>
              </a:pPr>
              <a:t>‹#›</a:t>
            </a:fld>
            <a:endParaRPr lang="en-US"/>
          </a:p>
        </p:txBody>
      </p:sp>
    </p:spTree>
    <p:extLst>
      <p:ext uri="{BB962C8B-B14F-4D97-AF65-F5344CB8AC3E}">
        <p14:creationId xmlns:p14="http://schemas.microsoft.com/office/powerpoint/2010/main" val="48935072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87165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52490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70828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19057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25205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88039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8/20/22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12063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31667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6228184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835523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pPr>
                <a:defRPr/>
              </a:pPr>
              <a:t>‹#›</a:t>
            </a:fld>
            <a:endParaRPr lang="en-US"/>
          </a:p>
        </p:txBody>
      </p:sp>
    </p:spTree>
    <p:extLst>
      <p:ext uri="{BB962C8B-B14F-4D97-AF65-F5344CB8AC3E}">
        <p14:creationId xmlns:p14="http://schemas.microsoft.com/office/powerpoint/2010/main" val="339014593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2834713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2244925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5400231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57158761"/>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10453263"/>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434605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54555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72452339"/>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808681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34347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pPr>
                <a:defRPr/>
              </a:pPr>
              <a:t>‹#›</a:t>
            </a:fld>
            <a:endParaRPr lang="en-US"/>
          </a:p>
        </p:txBody>
      </p:sp>
    </p:spTree>
    <p:extLst>
      <p:ext uri="{BB962C8B-B14F-4D97-AF65-F5344CB8AC3E}">
        <p14:creationId xmlns:p14="http://schemas.microsoft.com/office/powerpoint/2010/main" val="3375978911"/>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6087037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084610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365217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606959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3500494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191909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096832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641026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805002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7857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C5192D07-7B79-B548-9F84-DE2C68EF96AE}" type="slidenum">
              <a:rPr lang="en-US"/>
              <a:pPr>
                <a:defRPr/>
              </a:pPr>
              <a:t>‹#›</a:t>
            </a:fld>
            <a:endParaRPr lang="en-US"/>
          </a:p>
        </p:txBody>
      </p:sp>
    </p:spTree>
    <p:extLst>
      <p:ext uri="{BB962C8B-B14F-4D97-AF65-F5344CB8AC3E}">
        <p14:creationId xmlns:p14="http://schemas.microsoft.com/office/powerpoint/2010/main" val="363899828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10954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645479"/>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5420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523749"/>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48400"/>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31767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312336"/>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208122"/>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304616"/>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53852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9D2DE-8634-0D4A-93DE-69019D838D3B}" type="slidenum">
              <a:rPr lang="en-US"/>
              <a:pPr>
                <a:defRPr/>
              </a:pPr>
              <a:t>‹#›</a:t>
            </a:fld>
            <a:endParaRPr lang="en-US"/>
          </a:p>
        </p:txBody>
      </p:sp>
    </p:spTree>
    <p:extLst>
      <p:ext uri="{BB962C8B-B14F-4D97-AF65-F5344CB8AC3E}">
        <p14:creationId xmlns:p14="http://schemas.microsoft.com/office/powerpoint/2010/main" val="285417447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721824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9606108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153892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914585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145450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133115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64643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169777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0045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3149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75647E7-EF31-6745-9C64-9F5AFF3FC214}" type="slidenum">
              <a:rPr lang="en-US"/>
              <a:pPr>
                <a:defRPr/>
              </a:pPr>
              <a:t>‹#›</a:t>
            </a:fld>
            <a:endParaRPr lang="en-US"/>
          </a:p>
        </p:txBody>
      </p:sp>
    </p:spTree>
    <p:extLst>
      <p:ext uri="{BB962C8B-B14F-4D97-AF65-F5344CB8AC3E}">
        <p14:creationId xmlns:p14="http://schemas.microsoft.com/office/powerpoint/2010/main" val="32401109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637942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a:solidFill>
                  <a:srgbClr val="FFD34A"/>
                </a:solidFill>
                <a:cs typeface="Arial" charset="0"/>
              </a:rPr>
              <a:t> </a:t>
            </a:r>
            <a:r>
              <a:rPr lang="en-US" altLang="zh-CN" sz="2000" b="1">
                <a:solidFill>
                  <a:srgbClr val="FFD34A"/>
                </a:solidFill>
                <a:cs typeface="Arial" charset="0"/>
              </a:rPr>
              <a:t>DRESSING</a:t>
            </a:r>
          </a:p>
          <a:p>
            <a:pPr>
              <a:defRPr/>
            </a:pPr>
            <a:r>
              <a:rPr lang="en-US" altLang="zh-CN" sz="2000" b="1">
                <a:solidFill>
                  <a:srgbClr val="FFD34A"/>
                </a:solidFill>
                <a:cs typeface="Arial" charset="0"/>
              </a:rPr>
              <a:t>        THE                                    </a:t>
            </a:r>
          </a:p>
          <a:p>
            <a:pPr>
              <a:defRPr/>
            </a:pPr>
            <a:r>
              <a:rPr lang="en-US" altLang="zh-CN" sz="2000" b="1">
                <a:solidFill>
                  <a:srgbClr val="FFD34A"/>
                </a:solidFill>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091870384"/>
      </p:ext>
    </p:extLst>
  </p:cSld>
  <p:clrMapOvr>
    <a:masterClrMapping/>
  </p:clrMapOvr>
  <p:transition spd="med">
    <p:cu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977579"/>
      </p:ext>
    </p:extLst>
  </p:cSld>
  <p:clrMapOvr>
    <a:masterClrMapping/>
  </p:clrMapOvr>
  <p:transition spd="med">
    <p:cu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391309"/>
      </p:ext>
    </p:extLst>
  </p:cSld>
  <p:clrMapOvr>
    <a:masterClrMapping/>
  </p:clrMapOvr>
  <p:transition spd="med">
    <p:cu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793078"/>
      </p:ext>
    </p:extLst>
  </p:cSld>
  <p:clrMapOvr>
    <a:masterClrMapping/>
  </p:clrMapOvr>
  <p:transition spd="med">
    <p:cu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713458"/>
      </p:ext>
    </p:extLst>
  </p:cSld>
  <p:clrMapOvr>
    <a:masterClrMapping/>
  </p:clrMapOvr>
  <p:transition spd="med">
    <p:cu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1973648073"/>
      </p:ext>
    </p:extLst>
  </p:cSld>
  <p:clrMapOvr>
    <a:masterClrMapping/>
  </p:clrMapOvr>
  <p:transition spd="med">
    <p:cu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056702"/>
      </p:ext>
    </p:extLst>
  </p:cSld>
  <p:clrMapOvr>
    <a:masterClrMapping/>
  </p:clrMapOvr>
  <p:transition spd="med">
    <p:cu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355280"/>
      </p:ext>
    </p:extLst>
  </p:cSld>
  <p:clrMapOvr>
    <a:masterClrMapping/>
  </p:clrMapOvr>
  <p:transition spd="med">
    <p:cu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7772544"/>
      </p:ext>
    </p:extLst>
  </p:cSld>
  <p:clrMapOvr>
    <a:masterClrMapping/>
  </p:clrMapOvr>
  <p:transition spd="med">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F40E191-F9F1-DA49-B40E-968FE806A37E}" type="slidenum">
              <a:rPr lang="en-US"/>
              <a:pPr>
                <a:defRPr/>
              </a:pPr>
              <a:t>‹#›</a:t>
            </a:fld>
            <a:endParaRPr lang="en-US"/>
          </a:p>
        </p:txBody>
      </p:sp>
    </p:spTree>
    <p:extLst>
      <p:ext uri="{BB962C8B-B14F-4D97-AF65-F5344CB8AC3E}">
        <p14:creationId xmlns:p14="http://schemas.microsoft.com/office/powerpoint/2010/main" val="33866498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674579"/>
      </p:ext>
    </p:extLst>
  </p:cSld>
  <p:clrMapOvr>
    <a:masterClrMapping/>
  </p:clrMapOvr>
  <p:transition spd="med">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76079"/>
      </p:ext>
    </p:extLst>
  </p:cSld>
  <p:clrMapOvr>
    <a:masterClrMapping/>
  </p:clrMapOvr>
  <p:transition spd="med">
    <p:cu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205412266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10626589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296803408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10833416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41764028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10266684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22249109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27903504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809B4E5-1E75-BE46-96A9-DBFA89B61B84}" type="slidenum">
              <a:rPr lang="en-US"/>
              <a:pPr>
                <a:defRPr/>
              </a:pPr>
              <a:t>‹#›</a:t>
            </a:fld>
            <a:endParaRPr lang="en-US"/>
          </a:p>
        </p:txBody>
      </p:sp>
    </p:spTree>
    <p:extLst>
      <p:ext uri="{BB962C8B-B14F-4D97-AF65-F5344CB8AC3E}">
        <p14:creationId xmlns:p14="http://schemas.microsoft.com/office/powerpoint/2010/main" val="30467351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10485707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424489586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30514974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4927362"/>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038857"/>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5495515"/>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26210845"/>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8618068"/>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387029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1079367"/>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ABEF6C2-F68D-1848-9DF8-349ABBAF45BC}" type="slidenum">
              <a:rPr lang="en-US"/>
              <a:pPr>
                <a:defRPr/>
              </a:pPr>
              <a:t>‹#›</a:t>
            </a:fld>
            <a:endParaRPr lang="en-US"/>
          </a:p>
        </p:txBody>
      </p:sp>
    </p:spTree>
    <p:extLst>
      <p:ext uri="{BB962C8B-B14F-4D97-AF65-F5344CB8AC3E}">
        <p14:creationId xmlns:p14="http://schemas.microsoft.com/office/powerpoint/2010/main" val="238774327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4076047"/>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1785252"/>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6858909"/>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6035370"/>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60721273"/>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9258196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7844436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40187410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8125098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56030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768A4CD-AF94-AE4A-BC13-E16A9189E52E}" type="slidenum">
              <a:rPr lang="en-US"/>
              <a:pPr>
                <a:defRPr/>
              </a:pPr>
              <a:t>‹#›</a:t>
            </a:fld>
            <a:endParaRPr lang="en-US"/>
          </a:p>
        </p:txBody>
      </p:sp>
    </p:spTree>
    <p:extLst>
      <p:ext uri="{BB962C8B-B14F-4D97-AF65-F5344CB8AC3E}">
        <p14:creationId xmlns:p14="http://schemas.microsoft.com/office/powerpoint/2010/main" val="33731686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6377564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62180201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17564673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3859430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63846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220126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8285439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343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9607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18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91399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9EFA90C-69B2-D049-A778-5294CC3070F5}" type="slidenum">
              <a:rPr lang="en-US"/>
              <a:pPr>
                <a:defRPr/>
              </a:pPr>
              <a:t>‹#›</a:t>
            </a:fld>
            <a:endParaRPr lang="en-US"/>
          </a:p>
        </p:txBody>
      </p:sp>
    </p:spTree>
    <p:extLst>
      <p:ext uri="{BB962C8B-B14F-4D97-AF65-F5344CB8AC3E}">
        <p14:creationId xmlns:p14="http://schemas.microsoft.com/office/powerpoint/2010/main" val="82020805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037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269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87052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13741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547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314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3976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86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84031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224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657C509-8F9A-C548-B13B-94EFD6B49C31}" type="slidenum">
              <a:rPr lang="en-US"/>
              <a:pPr>
                <a:defRPr/>
              </a:pPr>
              <a:t>‹#›</a:t>
            </a:fld>
            <a:endParaRPr lang="en-US"/>
          </a:p>
        </p:txBody>
      </p:sp>
    </p:spTree>
    <p:extLst>
      <p:ext uri="{BB962C8B-B14F-4D97-AF65-F5344CB8AC3E}">
        <p14:creationId xmlns:p14="http://schemas.microsoft.com/office/powerpoint/2010/main" val="38351732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511249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968566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7756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547218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919298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342513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62095647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44270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3299469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350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83D783-9BCB-6642-8AC7-F4905B0B4739}" type="slidenum">
              <a:rPr lang="en-US"/>
              <a:pPr>
                <a:defRPr/>
              </a:pPr>
              <a:t>‹#›</a:t>
            </a:fld>
            <a:endParaRPr lang="en-US"/>
          </a:p>
        </p:txBody>
      </p:sp>
    </p:spTree>
    <p:extLst>
      <p:ext uri="{BB962C8B-B14F-4D97-AF65-F5344CB8AC3E}">
        <p14:creationId xmlns:p14="http://schemas.microsoft.com/office/powerpoint/2010/main" val="177627467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605229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9012353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5821146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27910023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149286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30742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3251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078344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6081283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59229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5E2C4E-639C-2A4A-8D54-6A2A558440BF}" type="slidenum">
              <a:rPr lang="en-US"/>
              <a:pPr>
                <a:defRPr/>
              </a:pPr>
              <a:t>‹#›</a:t>
            </a:fld>
            <a:endParaRPr lang="en-US"/>
          </a:p>
        </p:txBody>
      </p:sp>
    </p:spTree>
    <p:extLst>
      <p:ext uri="{BB962C8B-B14F-4D97-AF65-F5344CB8AC3E}">
        <p14:creationId xmlns:p14="http://schemas.microsoft.com/office/powerpoint/2010/main" val="374821117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283793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797696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3505286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9634668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5021210"/>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7763310"/>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890284"/>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834486"/>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1902365"/>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44975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F1C870-DA5A-0E42-962B-84D4616A6EB8}" type="slidenum">
              <a:rPr lang="en-US"/>
              <a:pPr>
                <a:defRPr/>
              </a:pPr>
              <a:t>‹#›</a:t>
            </a:fld>
            <a:endParaRPr lang="en-US"/>
          </a:p>
        </p:txBody>
      </p:sp>
    </p:spTree>
    <p:extLst>
      <p:ext uri="{BB962C8B-B14F-4D97-AF65-F5344CB8AC3E}">
        <p14:creationId xmlns:p14="http://schemas.microsoft.com/office/powerpoint/2010/main" val="12035425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2726545"/>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198289"/>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6896752"/>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5336980"/>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109472"/>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56019372"/>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48993341"/>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8/20/22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298664142"/>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23019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454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466356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17844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9956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05139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65980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32736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326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66439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3993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99498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11096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0172933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448302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9058406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4234570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918210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099489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641500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661401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438689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72051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1249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737781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833938561"/>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32316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408453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7987984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8948571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03088236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3677436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83206261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5604747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41349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1766854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801141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6088037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3433204974"/>
      </p:ext>
    </p:extLst>
  </p:cSld>
  <p:clrMapOvr>
    <a:masterClrMapping/>
  </p:clrMapOvr>
  <p:transition spd="med">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1071682932"/>
      </p:ext>
    </p:extLst>
  </p:cSld>
  <p:clrMapOvr>
    <a:masterClrMapping/>
  </p:clrMapOvr>
  <p:transition spd="med">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1744013279"/>
      </p:ext>
    </p:extLst>
  </p:cSld>
  <p:clrMapOvr>
    <a:masterClrMapping/>
  </p:clrMapOvr>
  <p:transition spd="med">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2391125673"/>
      </p:ext>
    </p:extLst>
  </p:cSld>
  <p:clrMapOvr>
    <a:masterClrMapping/>
  </p:clrMapOvr>
  <p:transition spd="med">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1432514309"/>
      </p:ext>
    </p:extLst>
  </p:cSld>
  <p:clrMapOvr>
    <a:masterClrMapping/>
  </p:clrMapOvr>
  <p:transition spd="med">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2735874508"/>
      </p:ext>
    </p:extLst>
  </p:cSld>
  <p:clrMapOvr>
    <a:masterClrMapping/>
  </p:clrMapOvr>
  <p:transition spd="med">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50257534"/>
      </p:ext>
    </p:extLst>
  </p:cSld>
  <p:clrMapOvr>
    <a:masterClrMapping/>
  </p:clrMapOvr>
  <p:transition spd="med">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2295069394"/>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8368747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32694440"/>
      </p:ext>
    </p:extLst>
  </p:cSld>
  <p:clrMapOvr>
    <a:masterClrMapping/>
  </p:clrMapOvr>
  <p:transition spd="med">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869116822"/>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396761358"/>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677253077"/>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6889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90251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52780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4394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22020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0954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2244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94361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7187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608292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090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09186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8045427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47451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5803003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92720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67515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620431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14698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752665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32221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26069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61433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50260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842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0558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9110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111906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69416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33481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5427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AE020C9-D78A-7C4B-BBAE-2D4D453EDCA7}" type="slidenum">
              <a:rPr lang="en-US"/>
              <a:pPr>
                <a:defRPr/>
              </a:pPr>
              <a:t>‹#›</a:t>
            </a:fld>
            <a:endParaRPr lang="en-US"/>
          </a:p>
        </p:txBody>
      </p:sp>
    </p:spTree>
    <p:extLst>
      <p:ext uri="{BB962C8B-B14F-4D97-AF65-F5344CB8AC3E}">
        <p14:creationId xmlns:p14="http://schemas.microsoft.com/office/powerpoint/2010/main" val="2685531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2ACD09A-7149-FA43-B180-42C82291E47B}" type="slidenum">
              <a:rPr lang="en-US"/>
              <a:pPr>
                <a:defRPr/>
              </a:pPr>
              <a:t>‹#›</a:t>
            </a:fld>
            <a:endParaRPr lang="en-US"/>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0839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3B5ED8C-BBD6-3241-B799-EBC9E840098C}" type="slidenum">
              <a:rPr lang="en-US"/>
              <a:pPr>
                <a:defRPr/>
              </a:pPr>
              <a:t>‹#›</a:t>
            </a:fld>
            <a:endParaRPr lang="en-US"/>
          </a:p>
        </p:txBody>
      </p:sp>
    </p:spTree>
    <p:extLst>
      <p:ext uri="{BB962C8B-B14F-4D97-AF65-F5344CB8AC3E}">
        <p14:creationId xmlns:p14="http://schemas.microsoft.com/office/powerpoint/2010/main" val="19527105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36D4CD3-E993-5C46-8FA7-DD1963A5BC62}" type="slidenum">
              <a:rPr lang="en-US"/>
              <a:pPr>
                <a:defRPr/>
              </a:pPr>
              <a:t>‹#›</a:t>
            </a:fld>
            <a:endParaRPr lang="en-US"/>
          </a:p>
        </p:txBody>
      </p:sp>
    </p:spTree>
    <p:extLst>
      <p:ext uri="{BB962C8B-B14F-4D97-AF65-F5344CB8AC3E}">
        <p14:creationId xmlns:p14="http://schemas.microsoft.com/office/powerpoint/2010/main" val="27603496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8B64021D-651A-5143-BF81-75CEBF5529AD}" type="slidenum">
              <a:rPr lang="en-US"/>
              <a:pPr>
                <a:defRPr/>
              </a:pPr>
              <a:t>‹#›</a:t>
            </a:fld>
            <a:endParaRPr lang="en-US"/>
          </a:p>
        </p:txBody>
      </p:sp>
    </p:spTree>
    <p:extLst>
      <p:ext uri="{BB962C8B-B14F-4D97-AF65-F5344CB8AC3E}">
        <p14:creationId xmlns:p14="http://schemas.microsoft.com/office/powerpoint/2010/main" val="18440442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FBEAEC7-4A21-C948-9667-56EC62B13BD3}" type="slidenum">
              <a:rPr lang="en-US"/>
              <a:pPr>
                <a:defRPr/>
              </a:pPr>
              <a:t>‹#›</a:t>
            </a:fld>
            <a:endParaRPr lang="en-US"/>
          </a:p>
        </p:txBody>
      </p:sp>
    </p:spTree>
    <p:extLst>
      <p:ext uri="{BB962C8B-B14F-4D97-AF65-F5344CB8AC3E}">
        <p14:creationId xmlns:p14="http://schemas.microsoft.com/office/powerpoint/2010/main" val="1123376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893FE5F-1AF6-764F-9A96-FC48E7E8A1B1}" type="slidenum">
              <a:rPr lang="en-US"/>
              <a:pPr>
                <a:defRPr/>
              </a:pPr>
              <a:t>‹#›</a:t>
            </a:fld>
            <a:endParaRPr lang="en-US"/>
          </a:p>
        </p:txBody>
      </p:sp>
    </p:spTree>
    <p:extLst>
      <p:ext uri="{BB962C8B-B14F-4D97-AF65-F5344CB8AC3E}">
        <p14:creationId xmlns:p14="http://schemas.microsoft.com/office/powerpoint/2010/main" val="855744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49E7D3D-2EFD-8F45-B240-DB02584B04A2}" type="slidenum">
              <a:rPr lang="en-US"/>
              <a:pPr>
                <a:defRPr/>
              </a:pPr>
              <a:t>‹#›</a:t>
            </a:fld>
            <a:endParaRPr lang="en-US"/>
          </a:p>
        </p:txBody>
      </p:sp>
    </p:spTree>
    <p:extLst>
      <p:ext uri="{BB962C8B-B14F-4D97-AF65-F5344CB8AC3E}">
        <p14:creationId xmlns:p14="http://schemas.microsoft.com/office/powerpoint/2010/main" val="3255026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917B1F8-AEE9-614C-88DF-5938452DA6F1}" type="slidenum">
              <a:rPr lang="en-US"/>
              <a:pPr>
                <a:defRPr/>
              </a:pPr>
              <a:t>‹#›</a:t>
            </a:fld>
            <a:endParaRPr lang="en-US"/>
          </a:p>
        </p:txBody>
      </p:sp>
    </p:spTree>
    <p:extLst>
      <p:ext uri="{BB962C8B-B14F-4D97-AF65-F5344CB8AC3E}">
        <p14:creationId xmlns:p14="http://schemas.microsoft.com/office/powerpoint/2010/main" val="5623331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A28E2BE-ECE1-1C4A-92D6-87278B5D55B4}" type="slidenum">
              <a:rPr lang="en-US"/>
              <a:pPr>
                <a:defRPr/>
              </a:pPr>
              <a:t>‹#›</a:t>
            </a:fld>
            <a:endParaRPr lang="en-US"/>
          </a:p>
        </p:txBody>
      </p:sp>
    </p:spTree>
    <p:extLst>
      <p:ext uri="{BB962C8B-B14F-4D97-AF65-F5344CB8AC3E}">
        <p14:creationId xmlns:p14="http://schemas.microsoft.com/office/powerpoint/2010/main" val="241585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1CF9D40-4E05-244E-AB1D-2689D448C5D5}" type="slidenum">
              <a:rPr lang="en-US"/>
              <a:pPr>
                <a:defRPr/>
              </a:pPr>
              <a:t>‹#›</a:t>
            </a:fld>
            <a:endParaRPr lang="en-US"/>
          </a:p>
        </p:txBody>
      </p:sp>
    </p:spTree>
    <p:extLst>
      <p:ext uri="{BB962C8B-B14F-4D97-AF65-F5344CB8AC3E}">
        <p14:creationId xmlns:p14="http://schemas.microsoft.com/office/powerpoint/2010/main" val="2140946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A302B-4A9A-C241-AE3C-57DAE73F6C70}" type="slidenum">
              <a:rPr lang="en-US"/>
              <a:pPr>
                <a:defRPr/>
              </a:pPr>
              <a:t>‹#›</a:t>
            </a:fld>
            <a:endParaRPr lang="en-US"/>
          </a:p>
        </p:txBody>
      </p:sp>
    </p:spTree>
    <p:extLst>
      <p:ext uri="{BB962C8B-B14F-4D97-AF65-F5344CB8AC3E}">
        <p14:creationId xmlns:p14="http://schemas.microsoft.com/office/powerpoint/2010/main" val="932748639"/>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001576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5E252-98DA-6146-8BB7-ADEAA6D27423}" type="slidenum">
              <a:rPr lang="en-US"/>
              <a:pPr>
                <a:defRPr/>
              </a:pPr>
              <a:t>‹#›</a:t>
            </a:fld>
            <a:endParaRPr lang="en-US"/>
          </a:p>
        </p:txBody>
      </p:sp>
    </p:spTree>
    <p:extLst>
      <p:ext uri="{BB962C8B-B14F-4D97-AF65-F5344CB8AC3E}">
        <p14:creationId xmlns:p14="http://schemas.microsoft.com/office/powerpoint/2010/main" val="56853720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31C58-88AB-2140-BF5A-D88075A03632}" type="slidenum">
              <a:rPr lang="en-US"/>
              <a:pPr>
                <a:defRPr/>
              </a:pPr>
              <a:t>‹#›</a:t>
            </a:fld>
            <a:endParaRPr lang="en-US"/>
          </a:p>
        </p:txBody>
      </p:sp>
    </p:spTree>
    <p:extLst>
      <p:ext uri="{BB962C8B-B14F-4D97-AF65-F5344CB8AC3E}">
        <p14:creationId xmlns:p14="http://schemas.microsoft.com/office/powerpoint/2010/main" val="221757105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35B49-BCF4-A04D-9BBF-7A63D3369DC8}" type="slidenum">
              <a:rPr lang="en-US"/>
              <a:pPr>
                <a:defRPr/>
              </a:pPr>
              <a:t>‹#›</a:t>
            </a:fld>
            <a:endParaRPr lang="en-US"/>
          </a:p>
        </p:txBody>
      </p:sp>
    </p:spTree>
    <p:extLst>
      <p:ext uri="{BB962C8B-B14F-4D97-AF65-F5344CB8AC3E}">
        <p14:creationId xmlns:p14="http://schemas.microsoft.com/office/powerpoint/2010/main" val="210407779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D4658-8F4B-7B46-A54F-1FB687D32995}" type="slidenum">
              <a:rPr lang="en-US"/>
              <a:pPr>
                <a:defRPr/>
              </a:pPr>
              <a:t>‹#›</a:t>
            </a:fld>
            <a:endParaRPr lang="en-US"/>
          </a:p>
        </p:txBody>
      </p:sp>
    </p:spTree>
    <p:extLst>
      <p:ext uri="{BB962C8B-B14F-4D97-AF65-F5344CB8AC3E}">
        <p14:creationId xmlns:p14="http://schemas.microsoft.com/office/powerpoint/2010/main" val="1825927003"/>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04A191-D2D9-AD4D-963A-6C7A2CC0A32D}" type="slidenum">
              <a:rPr lang="en-US"/>
              <a:pPr>
                <a:defRPr/>
              </a:pPr>
              <a:t>‹#›</a:t>
            </a:fld>
            <a:endParaRPr lang="en-US"/>
          </a:p>
        </p:txBody>
      </p:sp>
    </p:spTree>
    <p:extLst>
      <p:ext uri="{BB962C8B-B14F-4D97-AF65-F5344CB8AC3E}">
        <p14:creationId xmlns:p14="http://schemas.microsoft.com/office/powerpoint/2010/main" val="261615507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25D833-BD5C-1D4F-94DF-4D1EEED93B7C}" type="slidenum">
              <a:rPr lang="en-US"/>
              <a:pPr>
                <a:defRPr/>
              </a:pPr>
              <a:t>‹#›</a:t>
            </a:fld>
            <a:endParaRPr lang="en-US"/>
          </a:p>
        </p:txBody>
      </p:sp>
    </p:spTree>
    <p:extLst>
      <p:ext uri="{BB962C8B-B14F-4D97-AF65-F5344CB8AC3E}">
        <p14:creationId xmlns:p14="http://schemas.microsoft.com/office/powerpoint/2010/main" val="1331285519"/>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A7C28-C81E-C046-8AB9-C54C87BCB4D7}" type="slidenum">
              <a:rPr lang="en-US"/>
              <a:pPr>
                <a:defRPr/>
              </a:pPr>
              <a:t>‹#›</a:t>
            </a:fld>
            <a:endParaRPr lang="en-US"/>
          </a:p>
        </p:txBody>
      </p:sp>
    </p:spTree>
    <p:extLst>
      <p:ext uri="{BB962C8B-B14F-4D97-AF65-F5344CB8AC3E}">
        <p14:creationId xmlns:p14="http://schemas.microsoft.com/office/powerpoint/2010/main" val="261766268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35B76-D318-9548-BA67-91411B892ED7}" type="slidenum">
              <a:rPr lang="en-US"/>
              <a:pPr>
                <a:defRPr/>
              </a:pPr>
              <a:t>‹#›</a:t>
            </a:fld>
            <a:endParaRPr lang="en-US"/>
          </a:p>
        </p:txBody>
      </p:sp>
    </p:spTree>
    <p:extLst>
      <p:ext uri="{BB962C8B-B14F-4D97-AF65-F5344CB8AC3E}">
        <p14:creationId xmlns:p14="http://schemas.microsoft.com/office/powerpoint/2010/main" val="45009745"/>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41317-F08F-9C4E-B63C-4F831E8D01F8}" type="slidenum">
              <a:rPr lang="en-US"/>
              <a:pPr>
                <a:defRPr/>
              </a:pPr>
              <a:t>‹#›</a:t>
            </a:fld>
            <a:endParaRPr lang="en-US"/>
          </a:p>
        </p:txBody>
      </p:sp>
    </p:spTree>
    <p:extLst>
      <p:ext uri="{BB962C8B-B14F-4D97-AF65-F5344CB8AC3E}">
        <p14:creationId xmlns:p14="http://schemas.microsoft.com/office/powerpoint/2010/main" val="1445691574"/>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68851-F7F4-9742-AFB1-79A5639AC0B4}" type="slidenum">
              <a:rPr lang="en-US"/>
              <a:pPr>
                <a:defRPr/>
              </a:pPr>
              <a:t>‹#›</a:t>
            </a:fld>
            <a:endParaRPr lang="en-US"/>
          </a:p>
        </p:txBody>
      </p:sp>
    </p:spTree>
    <p:extLst>
      <p:ext uri="{BB962C8B-B14F-4D97-AF65-F5344CB8AC3E}">
        <p14:creationId xmlns:p14="http://schemas.microsoft.com/office/powerpoint/2010/main" val="3140474901"/>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16471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91C00-9600-B049-8659-E6041510171D}" type="slidenum">
              <a:rPr lang="en-US"/>
              <a:pPr>
                <a:defRPr/>
              </a:pPr>
              <a:t>‹#›</a:t>
            </a:fld>
            <a:endParaRPr lang="en-US"/>
          </a:p>
        </p:txBody>
      </p:sp>
    </p:spTree>
    <p:extLst>
      <p:ext uri="{BB962C8B-B14F-4D97-AF65-F5344CB8AC3E}">
        <p14:creationId xmlns:p14="http://schemas.microsoft.com/office/powerpoint/2010/main" val="116339227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4353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103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9593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33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4839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6667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9349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0068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37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6.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0.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21.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pn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3.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4.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5.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image" Target="../media/image1.png"/><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7.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theme" Target="../theme/theme29.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2.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3.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347.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3.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5.xml"/><Relationship Id="rId2" Type="http://schemas.openxmlformats.org/officeDocument/2006/relationships/slideLayout" Target="../slideLayouts/slideLayout349.xml"/><Relationship Id="rId16" Type="http://schemas.openxmlformats.org/officeDocument/2006/relationships/image" Target="../media/image6.png"/><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image" Target="../media/image5.png"/><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image" Target="../media/image4.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6.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8.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theme" Target="../theme/theme39.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rPr>
              <a:t> </a:t>
            </a:r>
          </a:p>
        </p:txBody>
      </p:sp>
    </p:spTree>
    <p:extLst>
      <p:ext uri="{BB962C8B-B14F-4D97-AF65-F5344CB8AC3E}">
        <p14:creationId xmlns:p14="http://schemas.microsoft.com/office/powerpoint/2010/main" val="2576989475"/>
      </p:ext>
    </p:extLst>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1799031"/>
      </p:ext>
    </p:extLst>
  </p:cSld>
  <p:clrMap bg1="lt1" tx1="dk1" bg2="lt2" tx2="dk2" accent1="accent1" accent2="accent2" accent3="accent3" accent4="accent4" accent5="accent5" accent6="accent6" hlink="hlink" folHlink="folHlink"/>
  <p:sldLayoutIdLst>
    <p:sldLayoutId id="2147488081" r:id="rId1"/>
    <p:sldLayoutId id="2147488082" r:id="rId2"/>
    <p:sldLayoutId id="2147488083" r:id="rId3"/>
    <p:sldLayoutId id="2147488084" r:id="rId4"/>
    <p:sldLayoutId id="2147488085" r:id="rId5"/>
    <p:sldLayoutId id="2147488086" r:id="rId6"/>
    <p:sldLayoutId id="2147488087" r:id="rId7"/>
    <p:sldLayoutId id="2147488088" r:id="rId8"/>
    <p:sldLayoutId id="2147488089" r:id="rId9"/>
    <p:sldLayoutId id="2147488090" r:id="rId10"/>
    <p:sldLayoutId id="21474880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4653EB0D-B9C1-0C42-B6E0-0BA47D69BD6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4559498"/>
      </p:ext>
    </p:extLst>
  </p:cSld>
  <p:clrMap bg1="dk2" tx1="lt1" bg2="dk1" tx2="lt2" accent1="accent1" accent2="accent2" accent3="accent3" accent4="accent4" accent5="accent5" accent6="accent6" hlink="hlink" folHlink="folHlink"/>
  <p:sldLayoutIdLst>
    <p:sldLayoutId id="2147488118" r:id="rId1"/>
    <p:sldLayoutId id="2147488119" r:id="rId2"/>
    <p:sldLayoutId id="2147488120" r:id="rId3"/>
    <p:sldLayoutId id="2147488121" r:id="rId4"/>
    <p:sldLayoutId id="2147488122" r:id="rId5"/>
    <p:sldLayoutId id="2147488123" r:id="rId6"/>
    <p:sldLayoutId id="2147488124" r:id="rId7"/>
    <p:sldLayoutId id="2147488125" r:id="rId8"/>
    <p:sldLayoutId id="2147488126" r:id="rId9"/>
    <p:sldLayoutId id="2147488127" r:id="rId10"/>
    <p:sldLayoutId id="21474881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164382"/>
      </p:ext>
    </p:extLst>
  </p:cSld>
  <p:clrMap bg1="lt1" tx1="dk1" bg2="lt2" tx2="dk2" accent1="accent1" accent2="accent2" accent3="accent3" accent4="accent4" accent5="accent5" accent6="accent6" hlink="hlink" folHlink="folHlink"/>
  <p:sldLayoutIdLst>
    <p:sldLayoutId id="2147488130" r:id="rId1"/>
    <p:sldLayoutId id="2147488131" r:id="rId2"/>
    <p:sldLayoutId id="2147488132" r:id="rId3"/>
    <p:sldLayoutId id="2147488133" r:id="rId4"/>
    <p:sldLayoutId id="2147488134" r:id="rId5"/>
    <p:sldLayoutId id="2147488135" r:id="rId6"/>
    <p:sldLayoutId id="2147488136" r:id="rId7"/>
    <p:sldLayoutId id="2147488137" r:id="rId8"/>
    <p:sldLayoutId id="2147488138" r:id="rId9"/>
    <p:sldLayoutId id="2147488139" r:id="rId10"/>
    <p:sldLayoutId id="2147488140" r:id="rId11"/>
    <p:sldLayoutId id="214748814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latin typeface="Comic Sans MS"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Comic Sans MS"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B9CEF7B2-2296-5147-9432-6975C83CF77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3027202"/>
      </p:ext>
    </p:extLst>
  </p:cSld>
  <p:clrMap bg1="dk2" tx1="lt1" bg2="dk1" tx2="lt2" accent1="accent1" accent2="accent2" accent3="accent3" accent4="accent4" accent5="accent5" accent6="accent6" hlink="hlink" folHlink="folHlink"/>
  <p:sldLayoutIdLst>
    <p:sldLayoutId id="214748814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8/20/22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spTree>
    <p:extLst>
      <p:ext uri="{BB962C8B-B14F-4D97-AF65-F5344CB8AC3E}">
        <p14:creationId xmlns:p14="http://schemas.microsoft.com/office/powerpoint/2010/main" val="2371251217"/>
      </p:ext>
    </p:extLst>
  </p:cSld>
  <p:clrMap bg1="lt1" tx1="dk1" bg2="lt2" tx2="dk2" accent1="accent1" accent2="accent2" accent3="accent3" accent4="accent4" accent5="accent5" accent6="accent6" hlink="hlink" folHlink="folHlink"/>
  <p:sldLayoutIdLst>
    <p:sldLayoutId id="2147488145" r:id="rId1"/>
    <p:sldLayoutId id="2147488146" r:id="rId2"/>
    <p:sldLayoutId id="2147488147" r:id="rId3"/>
    <p:sldLayoutId id="2147488148" r:id="rId4"/>
    <p:sldLayoutId id="2147488149" r:id="rId5"/>
    <p:sldLayoutId id="2147488150" r:id="rId6"/>
    <p:sldLayoutId id="2147488151" r:id="rId7"/>
    <p:sldLayoutId id="2147488152" r:id="rId8"/>
    <p:sldLayoutId id="2147488153" r:id="rId9"/>
    <p:sldLayoutId id="2147488154" r:id="rId10"/>
    <p:sldLayoutId id="2147488155" r:id="rId11"/>
    <p:sldLayoutId id="21474881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000080"/>
                </a:solidFill>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000080"/>
                </a:solidFill>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03224"/>
      </p:ext>
    </p:extLst>
  </p:cSld>
  <p:clrMap bg1="dk2" tx1="lt1" bg2="dk1" tx2="lt2" accent1="accent1" accent2="accent2" accent3="accent3" accent4="accent4" accent5="accent5" accent6="accent6" hlink="hlink" folHlink="folHlink"/>
  <p:sldLayoutIdLst>
    <p:sldLayoutId id="2147488158" r:id="rId1"/>
    <p:sldLayoutId id="2147488159" r:id="rId2"/>
    <p:sldLayoutId id="2147488160" r:id="rId3"/>
    <p:sldLayoutId id="2147488161" r:id="rId4"/>
    <p:sldLayoutId id="2147488162" r:id="rId5"/>
    <p:sldLayoutId id="2147488163" r:id="rId6"/>
    <p:sldLayoutId id="2147488164" r:id="rId7"/>
    <p:sldLayoutId id="2147488165" r:id="rId8"/>
    <p:sldLayoutId id="2147488166" r:id="rId9"/>
    <p:sldLayoutId id="2147488167" r:id="rId10"/>
    <p:sldLayoutId id="2147488168" r:id="rId11"/>
    <p:sldLayoutId id="21474881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807805119"/>
      </p:ext>
    </p:extLst>
  </p:cSld>
  <p:clrMap bg1="lt1" tx1="dk1" bg2="lt2" tx2="dk2" accent1="accent1" accent2="accent2" accent3="accent3" accent4="accent4" accent5="accent5" accent6="accent6" hlink="hlink" folHlink="folHlink"/>
  <p:sldLayoutIdLst>
    <p:sldLayoutId id="2147488171"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1026"/>
          <p:cNvGrpSpPr>
            <a:grpSpLocks/>
          </p:cNvGrpSpPr>
          <p:nvPr/>
        </p:nvGrpSpPr>
        <p:grpSpPr bwMode="auto">
          <a:xfrm>
            <a:off x="0" y="3902075"/>
            <a:ext cx="3400425" cy="2949575"/>
            <a:chOff x="0" y="2458"/>
            <a:chExt cx="2142" cy="1858"/>
          </a:xfrm>
        </p:grpSpPr>
        <p:sp>
          <p:nvSpPr>
            <p:cNvPr id="2267139"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0"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1"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2"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3"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4"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5"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7146"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67147"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7148"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49"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50"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fld id="{4F72CBE0-1BF7-9544-B71C-FB2F843D988A}" type="slidenum">
              <a:rPr lang="en-US"/>
              <a:pPr>
                <a:defRPr/>
              </a:pPr>
              <a:t>‹#›</a:t>
            </a:fld>
            <a:endParaRPr lang="en-US"/>
          </a:p>
        </p:txBody>
      </p:sp>
    </p:spTree>
    <p:extLst>
      <p:ext uri="{BB962C8B-B14F-4D97-AF65-F5344CB8AC3E}">
        <p14:creationId xmlns:p14="http://schemas.microsoft.com/office/powerpoint/2010/main" val="1985170987"/>
      </p:ext>
    </p:extLst>
  </p:cSld>
  <p:clrMap bg1="dk2" tx1="lt1" bg2="dk1" tx2="lt2" accent1="accent1" accent2="accent2" accent3="accent3" accent4="accent4" accent5="accent5" accent6="accent6" hlink="hlink" folHlink="folHlink"/>
  <p:sldLayoutIdLst>
    <p:sldLayoutId id="2147488195" r:id="rId1"/>
    <p:sldLayoutId id="2147488196" r:id="rId2"/>
    <p:sldLayoutId id="2147488197" r:id="rId3"/>
    <p:sldLayoutId id="2147488198" r:id="rId4"/>
    <p:sldLayoutId id="2147488199" r:id="rId5"/>
    <p:sldLayoutId id="2147488200" r:id="rId6"/>
    <p:sldLayoutId id="2147488201" r:id="rId7"/>
    <p:sldLayoutId id="2147488202" r:id="rId8"/>
    <p:sldLayoutId id="2147488203" r:id="rId9"/>
    <p:sldLayoutId id="2147488204" r:id="rId10"/>
    <p:sldLayoutId id="21474882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8/20/22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971479550"/>
      </p:ext>
    </p:extLst>
  </p:cSld>
  <p:clrMap bg1="lt1" tx1="dk1" bg2="lt2" tx2="dk2" accent1="accent1" accent2="accent2" accent3="accent3" accent4="accent4" accent5="accent5" accent6="accent6" hlink="hlink" folHlink="folHlink"/>
  <p:sldLayoutIdLst>
    <p:sldLayoutId id="2147488207" r:id="rId1"/>
    <p:sldLayoutId id="214748820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8/20/22</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88960553"/>
      </p:ext>
    </p:extLst>
  </p:cSld>
  <p:clrMap bg1="lt1" tx1="dk1" bg2="lt2" tx2="dk2" accent1="accent1" accent2="accent2" accent3="accent3" accent4="accent4" accent5="accent5" accent6="accent6" hlink="hlink" folHlink="folHlink"/>
  <p:sldLayoutIdLst>
    <p:sldLayoutId id="2147488211" r:id="rId1"/>
    <p:sldLayoutId id="2147488212" r:id="rId2"/>
    <p:sldLayoutId id="2147488213" r:id="rId3"/>
    <p:sldLayoutId id="2147488214" r:id="rId4"/>
    <p:sldLayoutId id="2147488215" r:id="rId5"/>
    <p:sldLayoutId id="2147488216" r:id="rId6"/>
    <p:sldLayoutId id="2147488217" r:id="rId7"/>
    <p:sldLayoutId id="2147488218" r:id="rId8"/>
    <p:sldLayoutId id="2147488219" r:id="rId9"/>
    <p:sldLayoutId id="2147488220" r:id="rId10"/>
    <p:sldLayoutId id="2147488221" r:id="rId11"/>
    <p:sldLayoutId id="214748822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579280597"/>
      </p:ext>
    </p:extLst>
  </p:cSld>
  <p:clrMap bg1="dk2" tx1="lt1" bg2="dk1" tx2="lt2" accent1="accent1" accent2="accent2" accent3="accent3" accent4="accent4" accent5="accent5" accent6="accent6" hlink="hlink" folHlink="folHlink"/>
  <p:sldLayoutIdLst>
    <p:sldLayoutId id="2147488224" r:id="rId1"/>
    <p:sldLayoutId id="2147488225" r:id="rId2"/>
    <p:sldLayoutId id="2147488226" r:id="rId3"/>
    <p:sldLayoutId id="2147488227" r:id="rId4"/>
    <p:sldLayoutId id="2147488228" r:id="rId5"/>
    <p:sldLayoutId id="2147488229" r:id="rId6"/>
    <p:sldLayoutId id="2147488230" r:id="rId7"/>
    <p:sldLayoutId id="2147488231" r:id="rId8"/>
    <p:sldLayoutId id="2147488232" r:id="rId9"/>
    <p:sldLayoutId id="214748823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eaLnBrk="1" hangingPunct="1">
              <a:defRPr/>
            </a:pPr>
            <a:fld id="{6B2414AF-C472-6F47-AC66-048B40B0E1EC}" type="slidenum">
              <a:rPr lang="en-US">
                <a:solidFill>
                  <a:srgbClr val="EAEAEA"/>
                </a:solidFill>
              </a:rPr>
              <a:pPr eaLnBrk="1" hangingPunct="1">
                <a:defRPr/>
              </a:pPr>
              <a:t>‹#›</a:t>
            </a:fld>
            <a:endParaRPr lang="en-US">
              <a:solidFill>
                <a:srgbClr val="EAEAEA"/>
              </a:solidFill>
            </a:endParaRPr>
          </a:p>
        </p:txBody>
      </p:sp>
    </p:spTree>
    <p:extLst>
      <p:ext uri="{BB962C8B-B14F-4D97-AF65-F5344CB8AC3E}">
        <p14:creationId xmlns:p14="http://schemas.microsoft.com/office/powerpoint/2010/main" val="1201107468"/>
      </p:ext>
    </p:extLst>
  </p:cSld>
  <p:clrMap bg1="dk2" tx1="lt1" bg2="dk1" tx2="lt2" accent1="accent1" accent2="accent2" accent3="accent3" accent4="accent4" accent5="accent5" accent6="accent6" hlink="hlink" folHlink="folHlink"/>
  <p:sldLayoutIdLst>
    <p:sldLayoutId id="2147488236" r:id="rId1"/>
    <p:sldLayoutId id="2147488237" r:id="rId2"/>
    <p:sldLayoutId id="2147488238" r:id="rId3"/>
    <p:sldLayoutId id="2147488239" r:id="rId4"/>
    <p:sldLayoutId id="2147488240" r:id="rId5"/>
    <p:sldLayoutId id="2147488241" r:id="rId6"/>
    <p:sldLayoutId id="2147488242" r:id="rId7"/>
    <p:sldLayoutId id="2147488243" r:id="rId8"/>
    <p:sldLayoutId id="2147488244" r:id="rId9"/>
    <p:sldLayoutId id="2147488245" r:id="rId10"/>
    <p:sldLayoutId id="214748824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1029197407"/>
      </p:ext>
    </p:extLst>
  </p:cSld>
  <p:clrMap bg1="lt1" tx1="dk1" bg2="lt2" tx2="dk2" accent1="accent1" accent2="accent2" accent3="accent3" accent4="accent4" accent5="accent5" accent6="accent6" hlink="hlink" folHlink="folHlink"/>
  <p:sldLayoutIdLst>
    <p:sldLayoutId id="2147488248" r:id="rId1"/>
    <p:sldLayoutId id="2147488249" r:id="rId2"/>
    <p:sldLayoutId id="2147488250" r:id="rId3"/>
    <p:sldLayoutId id="2147488251" r:id="rId4"/>
    <p:sldLayoutId id="2147488252" r:id="rId5"/>
    <p:sldLayoutId id="2147488253" r:id="rId6"/>
    <p:sldLayoutId id="2147488254" r:id="rId7"/>
    <p:sldLayoutId id="2147488255" r:id="rId8"/>
    <p:sldLayoutId id="2147488256" r:id="rId9"/>
    <p:sldLayoutId id="2147488257" r:id="rId10"/>
    <p:sldLayoutId id="21474882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1800">
                <a:solidFill>
                  <a:srgbClr val="FFFFFF"/>
                </a:solidFill>
                <a:latin typeface="Arial" pitchFamily="-111"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eaLnBrk="1" hangingPunct="1">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eaLnBrk="1" hangingPunct="1">
              <a:defRPr/>
            </a:pPr>
            <a:fld id="{4F4197AA-8730-1349-91D6-10A3C9F9ECC9}" type="slidenum">
              <a:rPr lang="en-US">
                <a:solidFill>
                  <a:srgbClr val="FFFFFF"/>
                </a:solidFill>
              </a:rPr>
              <a:pPr eaLnBrk="1" hangingPunct="1">
                <a:defRPr/>
              </a:pPr>
              <a:t>‹#›</a:t>
            </a:fld>
            <a:endParaRPr lang="en-US">
              <a:solidFill>
                <a:srgbClr val="FFFFFF"/>
              </a:solidFill>
            </a:endParaRPr>
          </a:p>
        </p:txBody>
      </p:sp>
    </p:spTree>
    <p:extLst>
      <p:ext uri="{BB962C8B-B14F-4D97-AF65-F5344CB8AC3E}">
        <p14:creationId xmlns:p14="http://schemas.microsoft.com/office/powerpoint/2010/main" val="976473532"/>
      </p:ext>
    </p:extLst>
  </p:cSld>
  <p:clrMap bg1="dk2" tx1="lt1" bg2="dk1" tx2="lt2" accent1="accent1" accent2="accent2" accent3="accent3" accent4="accent4" accent5="accent5" accent6="accent6" hlink="hlink" folHlink="folHlink"/>
  <p:sldLayoutIdLst>
    <p:sldLayoutId id="2147488260" r:id="rId1"/>
    <p:sldLayoutId id="2147488261" r:id="rId2"/>
    <p:sldLayoutId id="2147488262" r:id="rId3"/>
    <p:sldLayoutId id="2147488263" r:id="rId4"/>
    <p:sldLayoutId id="2147488264" r:id="rId5"/>
    <p:sldLayoutId id="2147488265" r:id="rId6"/>
    <p:sldLayoutId id="2147488266" r:id="rId7"/>
    <p:sldLayoutId id="2147488267" r:id="rId8"/>
    <p:sldLayoutId id="2147488268" r:id="rId9"/>
    <p:sldLayoutId id="2147488269" r:id="rId10"/>
    <p:sldLayoutId id="214748827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sz="1800">
                  <a:solidFill>
                    <a:srgbClr val="FFFFFF"/>
                  </a:solidFill>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000" b="1">
                <a:solidFill>
                  <a:srgbClr val="FFD34A"/>
                </a:solidFill>
                <a:cs typeface="Arial" charset="0"/>
              </a:rPr>
              <a:t> </a:t>
            </a:r>
            <a:r>
              <a:rPr lang="en-US" altLang="zh-CN" sz="2000" b="1">
                <a:solidFill>
                  <a:srgbClr val="FFD34A"/>
                </a:solidFill>
                <a:cs typeface="Arial" charset="0"/>
              </a:rPr>
              <a:t>DRESSING</a:t>
            </a:r>
          </a:p>
          <a:p>
            <a:pPr>
              <a:defRPr/>
            </a:pPr>
            <a:r>
              <a:rPr lang="en-US" altLang="zh-CN" sz="2000" b="1">
                <a:solidFill>
                  <a:srgbClr val="FFD34A"/>
                </a:solidFill>
                <a:cs typeface="Arial" charset="0"/>
              </a:rPr>
              <a:t>        THE                                    </a:t>
            </a:r>
          </a:p>
          <a:p>
            <a:pPr>
              <a:defRPr/>
            </a:pPr>
            <a:r>
              <a:rPr lang="en-US" altLang="zh-CN" sz="2000" b="1">
                <a:solidFill>
                  <a:srgbClr val="FFD34A"/>
                </a:solidFill>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Tree>
    <p:extLst>
      <p:ext uri="{BB962C8B-B14F-4D97-AF65-F5344CB8AC3E}">
        <p14:creationId xmlns:p14="http://schemas.microsoft.com/office/powerpoint/2010/main" val="1525309345"/>
      </p:ext>
    </p:extLst>
  </p:cSld>
  <p:clrMap bg1="dk2" tx1="lt1" bg2="dk1" tx2="lt2" accent1="accent1" accent2="accent2" accent3="accent3" accent4="accent4" accent5="accent5" accent6="accent6" hlink="hlink" folHlink="folHlink"/>
  <p:sldLayoutIdLst>
    <p:sldLayoutId id="2147488272" r:id="rId1"/>
    <p:sldLayoutId id="2147488273" r:id="rId2"/>
    <p:sldLayoutId id="2147488274" r:id="rId3"/>
    <p:sldLayoutId id="2147488275" r:id="rId4"/>
    <p:sldLayoutId id="2147488276" r:id="rId5"/>
    <p:sldLayoutId id="2147488277" r:id="rId6"/>
    <p:sldLayoutId id="2147488278" r:id="rId7"/>
    <p:sldLayoutId id="2147488279" r:id="rId8"/>
    <p:sldLayoutId id="2147488280" r:id="rId9"/>
    <p:sldLayoutId id="2147488281" r:id="rId10"/>
    <p:sldLayoutId id="2147488282"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a:spcBef>
                  <a:spcPct val="50000"/>
                </a:spcBef>
              </a:pPr>
              <a:endParaRPr lang="zh-CN" altLang="en-US">
                <a:solidFill>
                  <a:srgbClr val="EAEAEA"/>
                </a:solidFill>
                <a:latin typeface="Times New Roman"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12CFDF48-125D-854F-A2DE-E4C4BEF0F06E}" type="slidenum">
              <a:rPr lang="en-US"/>
              <a:pPr>
                <a:defRPr/>
              </a:pPr>
              <a:t>‹#›</a:t>
            </a:fld>
            <a:endParaRPr lang="en-US"/>
          </a:p>
        </p:txBody>
      </p:sp>
    </p:spTree>
    <p:extLst>
      <p:ext uri="{BB962C8B-B14F-4D97-AF65-F5344CB8AC3E}">
        <p14:creationId xmlns:p14="http://schemas.microsoft.com/office/powerpoint/2010/main" val="3764084363"/>
      </p:ext>
    </p:extLst>
  </p:cSld>
  <p:clrMap bg1="dk2" tx1="lt1" bg2="dk1" tx2="lt2" accent1="accent1" accent2="accent2" accent3="accent3" accent4="accent4" accent5="accent5" accent6="accent6" hlink="hlink" folHlink="folHlink"/>
  <p:sldLayoutIdLst>
    <p:sldLayoutId id="2147488284" r:id="rId1"/>
    <p:sldLayoutId id="2147488285" r:id="rId2"/>
    <p:sldLayoutId id="2147488286" r:id="rId3"/>
    <p:sldLayoutId id="2147488287" r:id="rId4"/>
    <p:sldLayoutId id="2147488288" r:id="rId5"/>
    <p:sldLayoutId id="2147488289" r:id="rId6"/>
    <p:sldLayoutId id="2147488290" r:id="rId7"/>
    <p:sldLayoutId id="2147488291" r:id="rId8"/>
    <p:sldLayoutId id="2147488292" r:id="rId9"/>
    <p:sldLayoutId id="2147488293" r:id="rId10"/>
    <p:sldLayoutId id="2147488294"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35591576"/>
      </p:ext>
    </p:extLst>
  </p:cSld>
  <p:clrMap bg1="lt1" tx1="dk1" bg2="lt2" tx2="dk2" accent1="accent1" accent2="accent2" accent3="accent3" accent4="accent4" accent5="accent5" accent6="accent6" hlink="hlink" folHlink="folHlink"/>
  <p:sldLayoutIdLst>
    <p:sldLayoutId id="2147488296" r:id="rId1"/>
    <p:sldLayoutId id="2147488297" r:id="rId2"/>
    <p:sldLayoutId id="2147488298" r:id="rId3"/>
    <p:sldLayoutId id="2147488299" r:id="rId4"/>
    <p:sldLayoutId id="2147488300" r:id="rId5"/>
    <p:sldLayoutId id="2147488301" r:id="rId6"/>
    <p:sldLayoutId id="2147488302" r:id="rId7"/>
    <p:sldLayoutId id="2147488303" r:id="rId8"/>
    <p:sldLayoutId id="2147488304" r:id="rId9"/>
    <p:sldLayoutId id="2147488305" r:id="rId10"/>
    <p:sldLayoutId id="21474883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8/20/22</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661235220"/>
      </p:ext>
    </p:extLst>
  </p:cSld>
  <p:clrMap bg1="lt1" tx1="dk1" bg2="lt2" tx2="dk2" accent1="accent1" accent2="accent2" accent3="accent3" accent4="accent4" accent5="accent5" accent6="accent6" hlink="hlink" folHlink="folHlink"/>
  <p:sldLayoutIdLst>
    <p:sldLayoutId id="214748830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eaLnBrk="1" hangingPunct="1">
              <a:defRPr/>
            </a:pPr>
            <a:endParaRPr lang="en-US">
              <a:solidFill>
                <a:srgbClr val="000000"/>
              </a:solidFill>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eaLnBrk="1" hangingPunct="1">
              <a:defRPr/>
            </a:pPr>
            <a:endParaRPr lang="en-US">
              <a:solidFill>
                <a:srgbClr val="000000"/>
              </a:solidFill>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eaLnBrk="1" hangingPunct="1">
              <a:defRPr/>
            </a:pPr>
            <a:fld id="{226CFE29-8597-9F42-ABFE-B07922578D54}"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1511721111"/>
      </p:ext>
    </p:extLst>
  </p:cSld>
  <p:clrMap bg1="lt1" tx1="dk1" bg2="lt2" tx2="dk2" accent1="accent1" accent2="accent2" accent3="accent3" accent4="accent4" accent5="accent5" accent6="accent6" hlink="hlink" folHlink="folHlink"/>
  <p:sldLayoutIdLst>
    <p:sldLayoutId id="2147488310" r:id="rId1"/>
    <p:sldLayoutId id="2147488311" r:id="rId2"/>
    <p:sldLayoutId id="2147488312" r:id="rId3"/>
    <p:sldLayoutId id="2147488313" r:id="rId4"/>
    <p:sldLayoutId id="2147488314" r:id="rId5"/>
    <p:sldLayoutId id="2147488315" r:id="rId6"/>
    <p:sldLayoutId id="2147488316" r:id="rId7"/>
    <p:sldLayoutId id="2147488317" r:id="rId8"/>
    <p:sldLayoutId id="2147488318" r:id="rId9"/>
    <p:sldLayoutId id="2147488319" r:id="rId10"/>
    <p:sldLayoutId id="2147488320" r:id="rId11"/>
    <p:sldLayoutId id="214748832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78FEF526-BFB8-A44D-AAD0-5E3A93CC6F0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999" r:id="rId1"/>
    <p:sldLayoutId id="2147487907" r:id="rId2"/>
    <p:sldLayoutId id="2147487908" r:id="rId3"/>
    <p:sldLayoutId id="2147487909" r:id="rId4"/>
    <p:sldLayoutId id="2147487910" r:id="rId5"/>
    <p:sldLayoutId id="2147487911" r:id="rId6"/>
    <p:sldLayoutId id="2147487912" r:id="rId7"/>
    <p:sldLayoutId id="2147487913" r:id="rId8"/>
    <p:sldLayoutId id="2147487914" r:id="rId9"/>
    <p:sldLayoutId id="2147487915" r:id="rId10"/>
    <p:sldLayoutId id="2147487916" r:id="rId11"/>
    <p:sldLayoutId id="21474879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936618"/>
      </p:ext>
    </p:extLst>
  </p:cSld>
  <p:clrMap bg1="lt1" tx1="dk1" bg2="lt2" tx2="dk2" accent1="accent1" accent2="accent2" accent3="accent3" accent4="accent4" accent5="accent5" accent6="accent6" hlink="hlink" folHlink="folHlink"/>
  <p:sldLayoutIdLst>
    <p:sldLayoutId id="2147488323" r:id="rId1"/>
    <p:sldLayoutId id="2147488324" r:id="rId2"/>
    <p:sldLayoutId id="2147488325" r:id="rId3"/>
    <p:sldLayoutId id="2147488326" r:id="rId4"/>
    <p:sldLayoutId id="2147488327" r:id="rId5"/>
    <p:sldLayoutId id="2147488328" r:id="rId6"/>
    <p:sldLayoutId id="2147488329" r:id="rId7"/>
    <p:sldLayoutId id="2147488330" r:id="rId8"/>
    <p:sldLayoutId id="2147488331" r:id="rId9"/>
    <p:sldLayoutId id="2147488332" r:id="rId10"/>
    <p:sldLayoutId id="2147488333" r:id="rId11"/>
    <p:sldLayoutId id="2147488334" r:id="rId12"/>
    <p:sldLayoutId id="21474883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762037445"/>
      </p:ext>
    </p:extLst>
  </p:cSld>
  <p:clrMap bg1="lt1" tx1="dk1" bg2="lt2" tx2="dk2" accent1="accent1" accent2="accent2" accent3="accent3" accent4="accent4" accent5="accent5" accent6="accent6" hlink="hlink" folHlink="folHlink"/>
  <p:sldLayoutIdLst>
    <p:sldLayoutId id="2147488337" r:id="rId1"/>
    <p:sldLayoutId id="2147488338" r:id="rId2"/>
    <p:sldLayoutId id="2147488339" r:id="rId3"/>
    <p:sldLayoutId id="2147488340" r:id="rId4"/>
    <p:sldLayoutId id="2147488341" r:id="rId5"/>
    <p:sldLayoutId id="2147488342" r:id="rId6"/>
    <p:sldLayoutId id="2147488343" r:id="rId7"/>
    <p:sldLayoutId id="2147488344" r:id="rId8"/>
    <p:sldLayoutId id="2147488345" r:id="rId9"/>
    <p:sldLayoutId id="2147488346" r:id="rId10"/>
    <p:sldLayoutId id="2147488347" r:id="rId11"/>
    <p:sldLayoutId id="2147488348" r:id="rId12"/>
    <p:sldLayoutId id="21474883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258405512"/>
      </p:ext>
    </p:extLst>
  </p:cSld>
  <p:clrMap bg1="lt1" tx1="dk1" bg2="lt2" tx2="dk2" accent1="accent1" accent2="accent2" accent3="accent3" accent4="accent4" accent5="accent5" accent6="accent6" hlink="hlink" folHlink="folHlink"/>
  <p:sldLayoutIdLst>
    <p:sldLayoutId id="2147488351" r:id="rId1"/>
    <p:sldLayoutId id="2147488352" r:id="rId2"/>
    <p:sldLayoutId id="2147488353" r:id="rId3"/>
    <p:sldLayoutId id="2147488354" r:id="rId4"/>
    <p:sldLayoutId id="2147488355" r:id="rId5"/>
    <p:sldLayoutId id="2147488356" r:id="rId6"/>
    <p:sldLayoutId id="2147488357" r:id="rId7"/>
    <p:sldLayoutId id="2147488358" r:id="rId8"/>
    <p:sldLayoutId id="2147488359" r:id="rId9"/>
    <p:sldLayoutId id="2147488360" r:id="rId10"/>
    <p:sldLayoutId id="214748836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eaLnBrk="1" hangingPunct="1">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eaLnBrk="1" hangingPunct="1">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eaLnBrk="1" hangingPunct="1">
              <a:defRPr/>
            </a:pPr>
            <a:fld id="{D85C9387-3A0B-4848-AF66-620769167564}" type="slidenum">
              <a:rPr lang="en-US">
                <a:solidFill>
                  <a:srgbClr val="FFFFFF"/>
                </a:solidFill>
                <a:ea typeface="ＭＳ Ｐゴシック" charset="-128"/>
                <a:cs typeface="ＭＳ Ｐゴシック" charset="-128"/>
              </a:rPr>
              <a:pPr eaLnBrk="1" hangingPunct="1">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4221290532"/>
      </p:ext>
    </p:extLst>
  </p:cSld>
  <p:clrMap bg1="dk2" tx1="lt1" bg2="dk1" tx2="lt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70" r:id="rId8"/>
    <p:sldLayoutId id="2147488371" r:id="rId9"/>
    <p:sldLayoutId id="2147488372" r:id="rId10"/>
    <p:sldLayoutId id="21474883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fld id="{52F367E4-7E1D-FF4E-AF00-438FDA6547A0}" type="datetimeFigureOut">
              <a:rPr lang="en-US" smtClean="0"/>
              <a:pPr defTabSz="457200" eaLnBrk="1" fontAlgn="auto" hangingPunct="1">
                <a:spcBef>
                  <a:spcPts val="0"/>
                </a:spcBef>
                <a:spcAft>
                  <a:spcPts val="0"/>
                </a:spcAft>
              </a:pPr>
              <a:t>8/20/22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defTabSz="457200" eaLnBrk="1" fontAlgn="auto" hangingPunct="1">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940454584"/>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619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938566"/>
      </p:ext>
    </p:extLst>
  </p:cSld>
  <p:clrMap bg1="dk2" tx1="lt1" bg2="dk1" tx2="lt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1" hangingPunct="1">
              <a:defRPr/>
            </a:pPr>
            <a:endParaRPr lang="en-US">
              <a:solidFill>
                <a:srgbClr val="000000"/>
              </a:solidFill>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eaLnBrk="1" hangingPunct="1">
              <a:defRPr/>
            </a:pPr>
            <a:endParaRPr lang="en-US">
              <a:solidFill>
                <a:srgbClr val="000000"/>
              </a:solidFill>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4A28C2E9-AFE2-D94F-AB05-408A9C24E297}"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3312310063"/>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325954137"/>
      </p:ext>
    </p:extLst>
  </p:cSld>
  <p:clrMap bg1="lt1" tx1="dk1" bg2="lt2" tx2="dk2" accent1="accent1" accent2="accent2" accent3="accent3" accent4="accent4" accent5="accent5" accent6="accent6" hlink="hlink" folHlink="folHlink"/>
  <p:sldLayoutIdLst>
    <p:sldLayoutId id="214748840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30936578-3DAC-984B-9D41-4D65A8C369EC}"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825620269"/>
      </p:ext>
    </p:extLst>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71504843"/>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 id="214748842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22" r:id="rId1"/>
    <p:sldLayoutId id="2147488023" r:id="rId2"/>
    <p:sldLayoutId id="2147488024" r:id="rId3"/>
    <p:sldLayoutId id="2147488025" r:id="rId4"/>
    <p:sldLayoutId id="2147488026" r:id="rId5"/>
    <p:sldLayoutId id="2147488027" r:id="rId6"/>
    <p:sldLayoutId id="2147488028" r:id="rId7"/>
    <p:sldLayoutId id="2147488029" r:id="rId8"/>
    <p:sldLayoutId id="2147488030" r:id="rId9"/>
    <p:sldLayoutId id="2147488031" r:id="rId10"/>
    <p:sldLayoutId id="2147488032"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cs typeface="+mn-cs"/>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cs typeface="+mn-cs"/>
              </a:rPr>
              <a:t> </a:t>
            </a:r>
          </a:p>
        </p:txBody>
      </p:sp>
    </p:spTree>
  </p:cSld>
  <p:clrMap bg1="lt1" tx1="dk1" bg2="lt2" tx2="dk2" accent1="accent1" accent2="accent2" accent3="accent3" accent4="accent4" accent5="accent5" accent6="accent6" hlink="hlink" folHlink="folHlink"/>
  <p:sldLayoutIdLst>
    <p:sldLayoutId id="2147487953" r:id="rId1"/>
    <p:sldLayoutId id="2147487954" r:id="rId2"/>
    <p:sldLayoutId id="2147487955" r:id="rId3"/>
    <p:sldLayoutId id="2147487956" r:id="rId4"/>
    <p:sldLayoutId id="2147487957" r:id="rId5"/>
    <p:sldLayoutId id="2147487958" r:id="rId6"/>
    <p:sldLayoutId id="2147487959" r:id="rId7"/>
    <p:sldLayoutId id="2147487960" r:id="rId8"/>
    <p:sldLayoutId id="2147487961" r:id="rId9"/>
    <p:sldLayoutId id="2147487962" r:id="rId10"/>
    <p:sldLayoutId id="214748796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a:defRPr>
            </a:lvl1pPr>
          </a:lstStyle>
          <a:p>
            <a:pPr>
              <a:defRPr/>
            </a:pPr>
            <a:fld id="{C82B39E4-BCE7-E344-BCE6-A1356B64BE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712350-87FB-5940-A1E1-11B1B8E696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986" r:id="rId1"/>
    <p:sldLayoutId id="2147487987" r:id="rId2"/>
    <p:sldLayoutId id="2147487988" r:id="rId3"/>
    <p:sldLayoutId id="2147487989" r:id="rId4"/>
    <p:sldLayoutId id="2147487990" r:id="rId5"/>
    <p:sldLayoutId id="2147487991" r:id="rId6"/>
    <p:sldLayoutId id="2147487992" r:id="rId7"/>
    <p:sldLayoutId id="2147487993" r:id="rId8"/>
    <p:sldLayoutId id="2147487994" r:id="rId9"/>
    <p:sldLayoutId id="2147487995" r:id="rId10"/>
    <p:sldLayoutId id="2147487996" r:id="rId11"/>
    <p:sldLayoutId id="214748799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AB19EFAF-D5E7-2040-B74D-C405EE93E11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7527582"/>
      </p:ext>
    </p:extLst>
  </p:cSld>
  <p:clrMap bg1="lt1" tx1="dk1" bg2="lt2" tx2="dk2" accent1="accent1" accent2="accent2" accent3="accent3" accent4="accent4" accent5="accent5" accent6="accent6" hlink="hlink" folHlink="folHlink"/>
  <p:sldLayoutIdLst>
    <p:sldLayoutId id="2147488057" r:id="rId1"/>
    <p:sldLayoutId id="2147488058" r:id="rId2"/>
    <p:sldLayoutId id="2147488059" r:id="rId3"/>
    <p:sldLayoutId id="2147488060" r:id="rId4"/>
    <p:sldLayoutId id="2147488061" r:id="rId5"/>
    <p:sldLayoutId id="2147488062" r:id="rId6"/>
    <p:sldLayoutId id="2147488063" r:id="rId7"/>
    <p:sldLayoutId id="2147488064" r:id="rId8"/>
    <p:sldLayoutId id="2147488065" r:id="rId9"/>
    <p:sldLayoutId id="2147488066" r:id="rId10"/>
    <p:sldLayoutId id="21474880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0.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3.xml"/><Relationship Id="rId1" Type="http://schemas.openxmlformats.org/officeDocument/2006/relationships/slideLayout" Target="../slideLayouts/slideLayout302.xml"/></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4.xml"/><Relationship Id="rId1" Type="http://schemas.openxmlformats.org/officeDocument/2006/relationships/slideLayout" Target="../slideLayouts/slideLayout171.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7.xml"/><Relationship Id="rId1" Type="http://schemas.openxmlformats.org/officeDocument/2006/relationships/slideLayout" Target="../slideLayouts/slideLayout365.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10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0.xml"/><Relationship Id="rId1" Type="http://schemas.openxmlformats.org/officeDocument/2006/relationships/slideLayout" Target="../slideLayouts/slideLayout212.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212.xml"/><Relationship Id="rId5" Type="http://schemas.openxmlformats.org/officeDocument/2006/relationships/image" Target="../media/image99.png"/><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212.xml"/><Relationship Id="rId5" Type="http://schemas.openxmlformats.org/officeDocument/2006/relationships/image" Target="../media/image100.png"/><Relationship Id="rId4" Type="http://schemas.openxmlformats.org/officeDocument/2006/relationships/image" Target="../media/image9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17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4.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6.xml"/><Relationship Id="rId1" Type="http://schemas.openxmlformats.org/officeDocument/2006/relationships/slideLayout" Target="../slideLayouts/slideLayout5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35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6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9.xml"/><Relationship Id="rId1" Type="http://schemas.openxmlformats.org/officeDocument/2006/relationships/slideLayout" Target="../slideLayouts/slideLayout91.xml"/><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103.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03.xml"/><Relationship Id="rId1" Type="http://schemas.openxmlformats.org/officeDocument/2006/relationships/themeOverride" Target="../theme/themeOverride5.xml"/><Relationship Id="rId4" Type="http://schemas.openxmlformats.org/officeDocument/2006/relationships/image" Target="../media/image110.png"/></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10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3.xml"/><Relationship Id="rId1" Type="http://schemas.openxmlformats.org/officeDocument/2006/relationships/slideLayout" Target="../slideLayouts/slideLayout58.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4.xml"/><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5.xml"/><Relationship Id="rId1" Type="http://schemas.openxmlformats.org/officeDocument/2006/relationships/slideLayout" Target="../slideLayouts/slideLayout91.xml"/><Relationship Id="rId4" Type="http://schemas.openxmlformats.org/officeDocument/2006/relationships/image" Target="../media/image10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0.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0.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3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4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54.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310.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10.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10.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324.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385.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3.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56.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95.xml"/><Relationship Id="rId1" Type="http://schemas.openxmlformats.org/officeDocument/2006/relationships/themeOverride" Target="../theme/themeOverride2.xml"/><Relationship Id="rId5" Type="http://schemas.openxmlformats.org/officeDocument/2006/relationships/image" Target="../media/image61.jpeg"/><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23.xml"/><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7.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45.xml"/><Relationship Id="rId1" Type="http://schemas.openxmlformats.org/officeDocument/2006/relationships/themeOverride" Target="../theme/themeOverride3.xml"/><Relationship Id="rId5" Type="http://schemas.openxmlformats.org/officeDocument/2006/relationships/image" Target="../media/image65.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78.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12.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90.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6.xml"/><Relationship Id="rId1" Type="http://schemas.openxmlformats.org/officeDocument/2006/relationships/slideLayout" Target="../slideLayouts/slideLayout240.xml"/><Relationship Id="rId4" Type="http://schemas.openxmlformats.org/officeDocument/2006/relationships/image" Target="../media/image56.jpeg"/></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9.xml"/></Relationships>
</file>

<file path=ppt/slides/_rels/slide75.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69.xml"/><Relationship Id="rId1" Type="http://schemas.openxmlformats.org/officeDocument/2006/relationships/slideLayout" Target="../slideLayouts/slideLayout240.xml"/><Relationship Id="rId6" Type="http://schemas.openxmlformats.org/officeDocument/2006/relationships/hyperlink" Target="http://www.biblicalhorizons.com/biblicalhorizons/ch/" TargetMode="External"/><Relationship Id="rId5" Type="http://schemas.openxmlformats.org/officeDocument/2006/relationships/image" Target="../media/image72.jpeg"/><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240.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1.xml"/><Relationship Id="rId1" Type="http://schemas.openxmlformats.org/officeDocument/2006/relationships/slideLayout" Target="../slideLayouts/slideLayout240.xml"/><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240.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240.xml"/><Relationship Id="rId4" Type="http://schemas.openxmlformats.org/officeDocument/2006/relationships/image" Target="../media/image7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4.xml"/><Relationship Id="rId1" Type="http://schemas.openxmlformats.org/officeDocument/2006/relationships/slideLayout" Target="../slideLayouts/slideLayout141.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257.xml"/><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9.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138.xml"/><Relationship Id="rId4" Type="http://schemas.openxmlformats.org/officeDocument/2006/relationships/image" Target="../media/image54.jpg"/></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138.xml"/></Relationships>
</file>

<file path=ppt/slides/_rels/slide8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262.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1.xml"/><Relationship Id="rId1" Type="http://schemas.openxmlformats.org/officeDocument/2006/relationships/slideLayout" Target="../slideLayouts/slideLayout370.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2.xml"/><Relationship Id="rId1" Type="http://schemas.openxmlformats.org/officeDocument/2006/relationships/slideLayout" Target="../slideLayouts/slideLayout370.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372.xml"/><Relationship Id="rId5" Type="http://schemas.openxmlformats.org/officeDocument/2006/relationships/image" Target="../media/image83.jpeg"/><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0.xml"/></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138.xml"/><Relationship Id="rId4" Type="http://schemas.openxmlformats.org/officeDocument/2006/relationships/image" Target="../media/image55.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74.xml"/></Relationships>
</file>

<file path=ppt/slides/_rels/slide9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12.xml"/></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173.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186.xml"/></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229.xml"/></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0.xml"/><Relationship Id="rId1" Type="http://schemas.openxmlformats.org/officeDocument/2006/relationships/slideLayout" Target="../slideLayouts/slideLayout229.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22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84.xml"/><Relationship Id="rId1" Type="http://schemas.openxmlformats.org/officeDocument/2006/relationships/themeOverride" Target="../theme/themeOverride4.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8" name="Rectangle 6"/>
          <p:cNvSpPr>
            <a:spLocks noGrp="1" noChangeArrowheads="1"/>
          </p:cNvSpPr>
          <p:nvPr>
            <p:ph type="ctrTitle"/>
          </p:nvPr>
        </p:nvSpPr>
        <p:spPr>
          <a:xfrm>
            <a:off x="179512" y="116632"/>
            <a:ext cx="8686800" cy="4191000"/>
          </a:xfrm>
          <a:effectLst>
            <a:outerShdw blurRad="63500" dist="35921" dir="2700000" algn="ctr" rotWithShape="0">
              <a:schemeClr val="tx2">
                <a:alpha val="74998"/>
              </a:schemeClr>
            </a:outerShdw>
          </a:effectLst>
        </p:spPr>
        <p:txBody>
          <a:bodyPr/>
          <a:lstStyle/>
          <a:p>
            <a:pPr eaLnBrk="1" hangingPunct="1">
              <a:defRPr/>
            </a:pPr>
            <a:r>
              <a:rPr lang="en-US" altLang="ja-JP" sz="5400" b="1" i="1" dirty="0">
                <a:solidFill>
                  <a:schemeClr val="bg1"/>
                </a:solidFill>
                <a:effectLst>
                  <a:glow rad="101600">
                    <a:schemeClr val="tx1">
                      <a:alpha val="75000"/>
                    </a:schemeClr>
                  </a:glow>
                </a:effectLst>
                <a:latin typeface="Arial"/>
                <a:cs typeface="+mj-cs"/>
              </a:rPr>
              <a:t>Creation According to Genesis: </a:t>
            </a:r>
            <a:br>
              <a:rPr lang="en-US" altLang="ja-JP" sz="5400" b="1" i="1" dirty="0">
                <a:solidFill>
                  <a:schemeClr val="bg1"/>
                </a:solidFill>
                <a:effectLst>
                  <a:glow rad="101600">
                    <a:schemeClr val="tx1">
                      <a:alpha val="75000"/>
                    </a:schemeClr>
                  </a:glow>
                </a:effectLst>
                <a:latin typeface="Arial"/>
                <a:cs typeface="+mj-cs"/>
              </a:rPr>
            </a:br>
            <a:r>
              <a:rPr lang="en-US" altLang="ja-JP" sz="5400" b="1" i="1" dirty="0">
                <a:solidFill>
                  <a:schemeClr val="bg1"/>
                </a:solidFill>
                <a:effectLst>
                  <a:glow rad="101600">
                    <a:schemeClr val="tx1">
                      <a:alpha val="75000"/>
                    </a:schemeClr>
                  </a:glow>
                </a:effectLst>
                <a:latin typeface="Arial"/>
                <a:cs typeface="+mj-cs"/>
              </a:rPr>
              <a:t>Literally or Literary? </a:t>
            </a:r>
            <a:endParaRPr lang="en-US" sz="5400" b="1" i="1" dirty="0">
              <a:solidFill>
                <a:schemeClr val="bg1"/>
              </a:solidFill>
              <a:effectLst>
                <a:glow rad="101600">
                  <a:schemeClr val="tx1">
                    <a:alpha val="75000"/>
                  </a:schemeClr>
                </a:glow>
              </a:effectLst>
              <a:latin typeface="Kosher-Normal" charset="0"/>
              <a:cs typeface="+mj-cs"/>
            </a:endParaRPr>
          </a:p>
        </p:txBody>
      </p:sp>
      <p:sp>
        <p:nvSpPr>
          <p:cNvPr id="8" name="Rectangle 6"/>
          <p:cNvSpPr txBox="1">
            <a:spLocks noChangeArrowheads="1"/>
          </p:cNvSpPr>
          <p:nvPr/>
        </p:nvSpPr>
        <p:spPr bwMode="auto">
          <a:xfrm>
            <a:off x="251520" y="4221088"/>
            <a:ext cx="8686800" cy="1309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altLang="ja-JP" sz="3600" b="1" dirty="0">
                <a:solidFill>
                  <a:schemeClr val="bg1"/>
                </a:solidFill>
                <a:effectLst>
                  <a:glow rad="101600">
                    <a:schemeClr val="tx1">
                      <a:alpha val="75000"/>
                    </a:schemeClr>
                  </a:glow>
                </a:effectLst>
                <a:latin typeface="Arial"/>
                <a:cs typeface="+mj-cs"/>
              </a:rPr>
              <a:t>Dr. Rick Griffith</a:t>
            </a:r>
            <a:br>
              <a:rPr lang="en-US" altLang="ja-JP" sz="2400" b="1" dirty="0">
                <a:solidFill>
                  <a:schemeClr val="bg1"/>
                </a:solidFill>
                <a:effectLst>
                  <a:glow rad="101600">
                    <a:schemeClr val="tx1">
                      <a:alpha val="75000"/>
                    </a:schemeClr>
                  </a:glow>
                </a:effectLst>
                <a:latin typeface="Arial"/>
                <a:cs typeface="+mj-cs"/>
              </a:rPr>
            </a:br>
            <a:r>
              <a:rPr lang="en-US" altLang="ja-JP" sz="2400" b="1" i="1" dirty="0">
                <a:solidFill>
                  <a:schemeClr val="bg1"/>
                </a:solidFill>
                <a:effectLst>
                  <a:glow rad="101600">
                    <a:schemeClr val="tx1">
                      <a:alpha val="75000"/>
                    </a:schemeClr>
                  </a:glow>
                </a:effectLst>
                <a:latin typeface="Arial"/>
                <a:cs typeface="+mj-cs"/>
              </a:rPr>
              <a:t>Jordan Evangelical Theological Seminary</a:t>
            </a:r>
            <a:endParaRPr lang="en-US" sz="2400" b="1" i="1" dirty="0">
              <a:solidFill>
                <a:schemeClr val="bg1"/>
              </a:solidFill>
              <a:effectLst>
                <a:glow rad="101600">
                  <a:schemeClr val="tx1">
                    <a:alpha val="75000"/>
                  </a:schemeClr>
                </a:glow>
              </a:effectLst>
              <a:latin typeface="Kosher-Normal" charset="0"/>
              <a:cs typeface="+mj-cs"/>
            </a:endParaRPr>
          </a:p>
        </p:txBody>
      </p:sp>
      <p:sp>
        <p:nvSpPr>
          <p:cNvPr id="9"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b="1" kern="0" dirty="0">
                <a:solidFill>
                  <a:srgbClr val="FFFFFF"/>
                </a:solidFill>
                <a:effectLst>
                  <a:outerShdw blurRad="38100" dist="38100" dir="2700000" algn="tl">
                    <a:srgbClr val="000000"/>
                  </a:outerShdw>
                </a:effectLst>
                <a:latin typeface="Arial"/>
                <a:cs typeface="Arial"/>
              </a:rPr>
              <a:t>Available at the the Creation link at BibleStudyDownloads.org</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263"/>
            <a:ext cx="9144000" cy="6994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40869" name="Text Box 5"/>
          <p:cNvSpPr txBox="1">
            <a:spLocks noChangeArrowheads="1"/>
          </p:cNvSpPr>
          <p:nvPr/>
        </p:nvSpPr>
        <p:spPr bwMode="auto">
          <a:xfrm>
            <a:off x="1266825" y="5486400"/>
            <a:ext cx="7267575"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And there was evening and morning, a second day (8b).</a:t>
            </a:r>
          </a:p>
        </p:txBody>
      </p:sp>
    </p:spTree>
    <p:extLst>
      <p:ext uri="{BB962C8B-B14F-4D97-AF65-F5344CB8AC3E}">
        <p14:creationId xmlns:p14="http://schemas.microsoft.com/office/powerpoint/2010/main" val="19584136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64704"/>
            <a:ext cx="9159349" cy="6093296"/>
          </a:xfrm>
          <a:prstGeom prst="rect">
            <a:avLst/>
          </a:prstGeom>
        </p:spPr>
      </p:pic>
      <p:sp>
        <p:nvSpPr>
          <p:cNvPr id="780290" name="Title 1"/>
          <p:cNvSpPr>
            <a:spLocks noGrp="1"/>
          </p:cNvSpPr>
          <p:nvPr>
            <p:ph type="title"/>
          </p:nvPr>
        </p:nvSpPr>
        <p:spPr>
          <a:xfrm>
            <a:off x="-31750" y="-26988"/>
            <a:ext cx="9212263" cy="719138"/>
          </a:xfrm>
        </p:spPr>
        <p:txBody>
          <a:bodyPr/>
          <a:lstStyle/>
          <a:p>
            <a:r>
              <a:rPr lang="en-US" b="1" dirty="0">
                <a:latin typeface="Arial" charset="0"/>
                <a:ea typeface="ＭＳ Ｐゴシック" charset="0"/>
              </a:rPr>
              <a:t>Genesis: Literal or Literary?</a:t>
            </a: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5" name="TextBox 64"/>
            <p:cNvSpPr txBox="1"/>
            <p:nvPr/>
          </p:nvSpPr>
          <p:spPr>
            <a:xfrm>
              <a:off x="3515788" y="3327021"/>
              <a:ext cx="980208" cy="233401"/>
            </a:xfrm>
            <a:prstGeom prst="rect">
              <a:avLst/>
            </a:prstGeom>
            <a:noFill/>
          </p:spPr>
          <p:txBody>
            <a:bodyPr wrap="square">
              <a:spAutoFit/>
            </a:bodyPr>
            <a:lstStyle/>
            <a:p>
              <a:pPr algn="ctr">
                <a:defRPr/>
              </a:pPr>
              <a:r>
                <a:rPr lang="en-US" sz="2800" b="1" dirty="0">
                  <a:solidFill>
                    <a:srgbClr val="FFFFFF"/>
                  </a:solidFill>
                  <a:effectLst>
                    <a:outerShdw blurRad="38100" dist="38100" dir="2700000" algn="tl">
                      <a:srgbClr val="000000">
                        <a:alpha val="43137"/>
                      </a:srgbClr>
                    </a:outerShdw>
                  </a:effectLst>
                  <a:latin typeface="Arial"/>
                  <a:cs typeface="Arial"/>
                </a:rPr>
                <a:t>Literal?</a:t>
              </a: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a:defRPr/>
              </a:pP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419872" y="2286081"/>
            <a:ext cx="2793260" cy="954107"/>
          </a:xfrm>
          <a:prstGeom prst="rect">
            <a:avLst/>
          </a:prstGeom>
          <a:noFill/>
        </p:spPr>
        <p:txBody>
          <a:bodyPr wrap="square">
            <a:spAutoFit/>
          </a:bodyPr>
          <a:lstStyle/>
          <a:p>
            <a:pPr algn="ctr">
              <a:defRPr/>
            </a:pPr>
            <a:r>
              <a:rPr lang="en-US" sz="2800" b="1" dirty="0" err="1">
                <a:solidFill>
                  <a:srgbClr val="FFFFFF"/>
                </a:solidFill>
                <a:effectLst>
                  <a:outerShdw blurRad="38100" dist="38100" dir="2700000" algn="tl">
                    <a:srgbClr val="000000">
                      <a:alpha val="43137"/>
                    </a:srgbClr>
                  </a:outerShdw>
                </a:effectLst>
                <a:latin typeface="Arial"/>
                <a:cs typeface="Arial"/>
              </a:rPr>
              <a:t>Theological History</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algn="ctr">
              <a:defRPr/>
            </a:pPr>
            <a:r>
              <a:rPr lang="en-US" sz="2800" b="1" dirty="0">
                <a:solidFill>
                  <a:srgbClr val="FFFFFF"/>
                </a:solidFill>
                <a:effectLst>
                  <a:outerShdw blurRad="38100" dist="38100" dir="2700000" algn="tl">
                    <a:srgbClr val="000000">
                      <a:alpha val="43137"/>
                    </a:srgbClr>
                  </a:outerShdw>
                </a:effectLst>
                <a:latin typeface="Arial"/>
                <a:cs typeface="Arial"/>
              </a:rPr>
              <a:t>Literary?</a:t>
            </a:r>
          </a:p>
        </p:txBody>
      </p:sp>
    </p:spTree>
    <p:extLst>
      <p:ext uri="{BB962C8B-B14F-4D97-AF65-F5344CB8AC3E}">
        <p14:creationId xmlns:p14="http://schemas.microsoft.com/office/powerpoint/2010/main" val="3005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9.76033E-7 -1.14762E-6 L -0.19642 0.00301 " pathEditMode="relative" rAng="0" ptsTypes="AA">
                                      <p:cBhvr>
                                        <p:cTn id="22" dur="2000" fill="hold"/>
                                        <p:tgtEl>
                                          <p:spTgt spid="66"/>
                                        </p:tgtEl>
                                        <p:attrNameLst>
                                          <p:attrName>ppt_x</p:attrName>
                                          <p:attrName>ppt_y</p:attrName>
                                        </p:attrNameLst>
                                      </p:cBhvr>
                                      <p:rCtr x="-9830"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339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685800" y="304800"/>
            <a:ext cx="7772400" cy="1143000"/>
          </a:xfrm>
        </p:spPr>
        <p:txBody>
          <a:bodyPr/>
          <a:lstStyle/>
          <a:p>
            <a:pPr>
              <a:defRPr/>
            </a:pPr>
            <a:r>
              <a:rPr lang="en-US" dirty="0">
                <a:solidFill>
                  <a:schemeClr val="tx1"/>
                </a:solidFill>
                <a:cs typeface="+mj-cs"/>
              </a:rPr>
              <a:t>God as King in Genesis 1</a:t>
            </a:r>
            <a:endParaRPr lang="en-US" dirty="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Uncreated God (1:1)</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Creation by Word alone (1:4)</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Creation with ease</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Sun and moon [gods] created (1:16)</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Shared rule with man (1:26)</a:t>
            </a:r>
          </a:p>
        </p:txBody>
      </p:sp>
    </p:spTree>
    <p:extLst>
      <p:ext uri="{BB962C8B-B14F-4D97-AF65-F5344CB8AC3E}">
        <p14:creationId xmlns:p14="http://schemas.microsoft.com/office/powerpoint/2010/main" val="1007449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339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a:cs typeface="+mj-cs"/>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413701"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4000">
                <a:effectLst>
                  <a:outerShdw blurRad="38100" dist="38100" dir="2700000" algn="tl">
                    <a:srgbClr val="DDDDDD"/>
                  </a:outerShdw>
                </a:effectLst>
                <a:latin typeface="Arial Black" charset="0"/>
              </a:rPr>
              <a:t>GENESIS</a:t>
            </a:r>
            <a:endParaRPr lang="en-US"/>
          </a:p>
        </p:txBody>
      </p:sp>
      <p:sp>
        <p:nvSpPr>
          <p:cNvPr id="413702"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DOCTRINE</a:t>
            </a:r>
            <a:endParaRPr lang="en-US" sz="2000" b="1">
              <a:latin typeface="Arial Narrow Bold" charset="0"/>
            </a:endParaRPr>
          </a:p>
        </p:txBody>
      </p:sp>
      <p:sp>
        <p:nvSpPr>
          <p:cNvPr id="413703"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4000">
                <a:effectLst>
                  <a:outerShdw blurRad="38100" dist="38100" dir="2700000" algn="tl">
                    <a:srgbClr val="DDDDDD"/>
                  </a:outerShdw>
                </a:effectLst>
                <a:latin typeface="Arial Black" charset="0"/>
              </a:rPr>
              <a:t>GENESIS</a:t>
            </a:r>
            <a:endParaRPr lang="en-US"/>
          </a:p>
        </p:txBody>
      </p:sp>
      <p:sp>
        <p:nvSpPr>
          <p:cNvPr id="413704"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dirty="0">
                <a:effectLst>
                  <a:outerShdw blurRad="38100" dist="38100" dir="2700000" algn="tl">
                    <a:srgbClr val="DDDDDD"/>
                  </a:outerShdw>
                </a:effectLst>
                <a:latin typeface="Arial Narrow Bold" charset="0"/>
              </a:rPr>
              <a:t>7-DAY WEEK</a:t>
            </a:r>
            <a:endParaRPr lang="en-US" sz="2000" b="1" dirty="0">
              <a:latin typeface="Arial Narrow Bold" charset="0"/>
            </a:endParaRPr>
          </a:p>
        </p:txBody>
      </p:sp>
      <p:sp>
        <p:nvSpPr>
          <p:cNvPr id="413705"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WORK</a:t>
            </a:r>
            <a:endParaRPr lang="en-US" sz="2000" b="1">
              <a:latin typeface="Arial Narrow Bold" charset="0"/>
            </a:endParaRPr>
          </a:p>
        </p:txBody>
      </p:sp>
      <p:sp>
        <p:nvSpPr>
          <p:cNvPr id="413706"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DOMINION</a:t>
            </a:r>
            <a:endParaRPr lang="en-US" sz="2000" b="1">
              <a:latin typeface="Arial Narrow Bold" charset="0"/>
            </a:endParaRPr>
          </a:p>
        </p:txBody>
      </p:sp>
      <p:sp>
        <p:nvSpPr>
          <p:cNvPr id="413707"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CURSE</a:t>
            </a:r>
            <a:endParaRPr lang="en-US" sz="2000" b="1">
              <a:latin typeface="Arial Narrow Bold" charset="0"/>
            </a:endParaRPr>
          </a:p>
        </p:txBody>
      </p:sp>
      <p:sp>
        <p:nvSpPr>
          <p:cNvPr id="413708"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LAST ADAM</a:t>
            </a:r>
            <a:endParaRPr lang="en-US" sz="2000" b="1">
              <a:latin typeface="Arial Narrow Bold" charset="0"/>
            </a:endParaRPr>
          </a:p>
        </p:txBody>
      </p:sp>
      <p:sp>
        <p:nvSpPr>
          <p:cNvPr id="413709"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1</a:t>
            </a:r>
            <a:r>
              <a:rPr lang="en-US" b="1">
                <a:effectLst>
                  <a:outerShdw blurRad="38100" dist="38100" dir="2700000" algn="tl">
                    <a:srgbClr val="DDDDDD"/>
                  </a:outerShdw>
                </a:effectLst>
                <a:latin typeface="Arial Narrow Bold" charset="0"/>
              </a:rPr>
              <a:t>ST</a:t>
            </a:r>
            <a:r>
              <a:rPr lang="en-US" sz="3600" b="1">
                <a:effectLst>
                  <a:outerShdw blurRad="38100" dist="38100" dir="2700000" algn="tl">
                    <a:srgbClr val="DDDDDD"/>
                  </a:outerShdw>
                </a:effectLst>
                <a:latin typeface="Arial Narrow Bold" charset="0"/>
              </a:rPr>
              <a:t> COMING</a:t>
            </a:r>
            <a:endParaRPr lang="en-US" sz="2000" b="1">
              <a:latin typeface="Arial Narrow Bold" charset="0"/>
            </a:endParaRPr>
          </a:p>
        </p:txBody>
      </p:sp>
      <p:sp>
        <p:nvSpPr>
          <p:cNvPr id="413710"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2</a:t>
            </a:r>
            <a:r>
              <a:rPr lang="en-US" b="1">
                <a:effectLst>
                  <a:outerShdw blurRad="38100" dist="38100" dir="2700000" algn="tl">
                    <a:srgbClr val="DDDDDD"/>
                  </a:outerShdw>
                </a:effectLst>
                <a:latin typeface="Arial Narrow Bold" charset="0"/>
              </a:rPr>
              <a:t>ND</a:t>
            </a:r>
            <a:r>
              <a:rPr lang="en-US" sz="3600" b="1">
                <a:effectLst>
                  <a:outerShdw blurRad="38100" dist="38100" dir="2700000" algn="tl">
                    <a:srgbClr val="DDDDDD"/>
                  </a:outerShdw>
                </a:effectLst>
                <a:latin typeface="Arial Narrow Bold" charset="0"/>
              </a:rPr>
              <a:t> COMING</a:t>
            </a:r>
            <a:endParaRPr 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ndParaRPr>
          </a:p>
        </p:txBody>
      </p:sp>
      <p:sp>
        <p:nvSpPr>
          <p:cNvPr id="2" name="TextBox 1"/>
          <p:cNvSpPr txBox="1"/>
          <p:nvPr/>
        </p:nvSpPr>
        <p:spPr>
          <a:xfrm>
            <a:off x="12616" y="-4919"/>
            <a:ext cx="5279464" cy="2862322"/>
          </a:xfrm>
          <a:prstGeom prst="rect">
            <a:avLst/>
          </a:prstGeom>
          <a:noFill/>
        </p:spPr>
        <p:txBody>
          <a:bodyPr wrap="square">
            <a:spAutoFit/>
          </a:bodyPr>
          <a:lstStyle/>
          <a:p>
            <a:pPr algn="ctr">
              <a:defRPr/>
            </a:pPr>
            <a:r>
              <a:rPr lang="en-US" sz="6000" b="1" dirty="0">
                <a:solidFill>
                  <a:srgbClr val="FFFF00"/>
                </a:solidFill>
                <a:effectLst>
                  <a:outerShdw blurRad="38100" dist="38100" dir="2700000" algn="tl">
                    <a:srgbClr val="000000">
                      <a:alpha val="43137"/>
                    </a:srgbClr>
                  </a:outerShdw>
                </a:effectLst>
              </a:rPr>
              <a:t>WHAT</a:t>
            </a:r>
            <a:r>
              <a:rPr lang="en-US" sz="6000" b="1" dirty="0">
                <a:solidFill>
                  <a:srgbClr val="FFFFFF"/>
                </a:solidFill>
                <a:effectLst>
                  <a:outerShdw blurRad="38100" dist="38100" dir="2700000" algn="tl">
                    <a:srgbClr val="000000">
                      <a:alpha val="43137"/>
                    </a:srgbClr>
                  </a:outerShdw>
                </a:effectLst>
              </a:rPr>
              <a:t> is your ultimate authority?</a:t>
            </a:r>
          </a:p>
        </p:txBody>
      </p:sp>
      <p:sp>
        <p:nvSpPr>
          <p:cNvPr id="8" name="TextBox 7"/>
          <p:cNvSpPr txBox="1"/>
          <p:nvPr/>
        </p:nvSpPr>
        <p:spPr>
          <a:xfrm>
            <a:off x="5504454" y="-4919"/>
            <a:ext cx="3631754" cy="2880320"/>
          </a:xfrm>
          <a:prstGeom prst="rect">
            <a:avLst/>
          </a:prstGeom>
          <a:noFill/>
        </p:spPr>
        <p:txBody>
          <a:bodyPr wrap="square">
            <a:spAutoFit/>
          </a:bodyPr>
          <a:lstStyle/>
          <a:p>
            <a:pPr algn="ctr">
              <a:defRPr/>
            </a:pPr>
            <a:r>
              <a:rPr lang="en-US" sz="6000" b="1" dirty="0">
                <a:solidFill>
                  <a:srgbClr val="FFFFFF"/>
                </a:solidFill>
                <a:effectLst>
                  <a:outerShdw blurRad="38100" dist="38100" dir="2700000" algn="tl">
                    <a:srgbClr val="000000">
                      <a:alpha val="43137"/>
                    </a:srgbClr>
                  </a:outerShdw>
                </a:effectLst>
              </a:rPr>
              <a:t>The Bible or science?</a:t>
            </a:r>
          </a:p>
        </p:txBody>
      </p:sp>
      <p:sp>
        <p:nvSpPr>
          <p:cNvPr id="9" name="TextBox 8"/>
          <p:cNvSpPr txBox="1"/>
          <p:nvPr/>
        </p:nvSpPr>
        <p:spPr>
          <a:xfrm>
            <a:off x="0" y="3356992"/>
            <a:ext cx="5063439" cy="2862322"/>
          </a:xfrm>
          <a:prstGeom prst="rect">
            <a:avLst/>
          </a:prstGeom>
          <a:noFill/>
        </p:spPr>
        <p:txBody>
          <a:bodyPr wrap="square">
            <a:spAutoFit/>
          </a:bodyPr>
          <a:lstStyle/>
          <a:p>
            <a:pPr algn="ctr">
              <a:defRPr/>
            </a:pPr>
            <a:r>
              <a:rPr lang="en-US" sz="6000" b="1" dirty="0">
                <a:solidFill>
                  <a:srgbClr val="FFFF00"/>
                </a:solidFill>
                <a:effectLst>
                  <a:outerShdw blurRad="38100" dist="38100" dir="2700000" algn="tl">
                    <a:srgbClr val="000000">
                      <a:alpha val="43137"/>
                    </a:srgbClr>
                  </a:outerShdw>
                </a:effectLst>
              </a:rPr>
              <a:t>WHO</a:t>
            </a:r>
            <a:r>
              <a:rPr lang="en-US" sz="6000" b="1" dirty="0">
                <a:solidFill>
                  <a:srgbClr val="FFFFFF"/>
                </a:solidFill>
                <a:effectLst>
                  <a:outerShdw blurRad="38100" dist="38100" dir="2700000" algn="tl">
                    <a:srgbClr val="000000">
                      <a:alpha val="43137"/>
                    </a:srgbClr>
                  </a:outerShdw>
                </a:effectLst>
              </a:rPr>
              <a:t> is your ultimate authority?</a:t>
            </a:r>
          </a:p>
        </p:txBody>
      </p:sp>
      <p:sp>
        <p:nvSpPr>
          <p:cNvPr id="10" name="TextBox 9"/>
          <p:cNvSpPr txBox="1"/>
          <p:nvPr/>
        </p:nvSpPr>
        <p:spPr>
          <a:xfrm>
            <a:off x="5512246" y="3356992"/>
            <a:ext cx="3631754" cy="2862322"/>
          </a:xfrm>
          <a:prstGeom prst="rect">
            <a:avLst/>
          </a:prstGeom>
          <a:noFill/>
        </p:spPr>
        <p:txBody>
          <a:bodyPr wrap="square">
            <a:spAutoFit/>
          </a:bodyPr>
          <a:lstStyle/>
          <a:p>
            <a:pPr algn="ctr">
              <a:defRPr/>
            </a:pPr>
            <a:r>
              <a:rPr lang="en-US" sz="6000" b="1" dirty="0">
                <a:solidFill>
                  <a:srgbClr val="FFFFFF"/>
                </a:solidFill>
                <a:effectLst>
                  <a:outerShdw blurRad="38100" dist="38100" dir="2700000" algn="tl">
                    <a:srgbClr val="000000">
                      <a:alpha val="43137"/>
                    </a:srgbClr>
                  </a:outerShdw>
                </a:effectLst>
              </a:rPr>
              <a:t>God </a:t>
            </a:r>
            <a:br>
              <a:rPr lang="en-US" sz="6000" b="1" dirty="0">
                <a:solidFill>
                  <a:srgbClr val="FFFFFF"/>
                </a:solidFill>
                <a:effectLst>
                  <a:outerShdw blurRad="38100" dist="38100" dir="2700000" algn="tl">
                    <a:srgbClr val="000000">
                      <a:alpha val="43137"/>
                    </a:srgbClr>
                  </a:outerShdw>
                </a:effectLst>
              </a:rPr>
            </a:br>
            <a:r>
              <a:rPr lang="en-US" sz="6000" b="1" dirty="0">
                <a:solidFill>
                  <a:srgbClr val="FFFFFF"/>
                </a:solidFill>
                <a:effectLst>
                  <a:outerShdw blurRad="38100" dist="38100" dir="2700000" algn="tl">
                    <a:srgbClr val="000000">
                      <a:alpha val="43137"/>
                    </a:srgbClr>
                  </a:outerShdw>
                </a:effectLst>
              </a:rPr>
              <a:t>or people?</a:t>
            </a:r>
          </a:p>
        </p:txBody>
      </p:sp>
      <p:sp>
        <p:nvSpPr>
          <p:cNvPr id="4" name="&quot;No&quot; Symbol 3"/>
          <p:cNvSpPr>
            <a:spLocks noChangeAspect="1"/>
          </p:cNvSpPr>
          <p:nvPr/>
        </p:nvSpPr>
        <p:spPr bwMode="auto">
          <a:xfrm>
            <a:off x="395536" y="-22971"/>
            <a:ext cx="1872199" cy="1872208"/>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a:t>Nailing Genesis 1-11 to church</a:t>
            </a:r>
          </a:p>
        </p:txBody>
      </p:sp>
      <p:pic>
        <p:nvPicPr>
          <p:cNvPr id="38297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grpSp>
      <p:sp>
        <p:nvSpPr>
          <p:cNvPr id="12" name="TextBox 11"/>
          <p:cNvSpPr txBox="1"/>
          <p:nvPr/>
        </p:nvSpPr>
        <p:spPr>
          <a:xfrm rot="20842648">
            <a:off x="4384675" y="5380038"/>
            <a:ext cx="3308350" cy="744537"/>
          </a:xfrm>
          <a:prstGeom prst="rect">
            <a:avLst/>
          </a:prstGeom>
          <a:noFill/>
        </p:spPr>
        <p:txBody>
          <a:bodyPr wrap="none">
            <a:spAutoFit/>
          </a:bodyPr>
          <a:lstStyle/>
          <a:p>
            <a:pPr algn="ctr" eaLnBrk="1" hangingPunct="1">
              <a:lnSpc>
                <a:spcPct val="80000"/>
              </a:lnSpc>
              <a:defRPr/>
            </a:pPr>
            <a:r>
              <a:rPr lang="en-US" sz="2800" b="1" dirty="0">
                <a:solidFill>
                  <a:srgbClr val="FFFFFF"/>
                </a:solidFill>
                <a:effectLst>
                  <a:outerShdw blurRad="38100" dist="38100" dir="2700000" algn="tl">
                    <a:srgbClr val="000000">
                      <a:alpha val="43137"/>
                    </a:srgbClr>
                  </a:outerShdw>
                </a:effectLst>
              </a:rPr>
              <a:t>MAN</a:t>
            </a:r>
            <a:r>
              <a:rPr lang="fr-FR" sz="2800" b="1" dirty="0">
                <a:solidFill>
                  <a:srgbClr val="FFFFFF"/>
                </a:solidFill>
                <a:effectLst>
                  <a:outerShdw blurRad="38100" dist="38100" dir="2700000" algn="tl">
                    <a:srgbClr val="000000">
                      <a:alpha val="43137"/>
                    </a:srgbClr>
                  </a:outerShdw>
                </a:effectLst>
              </a:rPr>
              <a:t>'</a:t>
            </a:r>
            <a:r>
              <a:rPr lang="en-US" sz="2800" b="1" dirty="0">
                <a:solidFill>
                  <a:srgbClr val="FFFFFF"/>
                </a:solidFill>
                <a:effectLst>
                  <a:outerShdw blurRad="38100" dist="38100" dir="2700000" algn="tl">
                    <a:srgbClr val="000000">
                      <a:alpha val="43137"/>
                    </a:srgbClr>
                  </a:outerShdw>
                </a:effectLst>
              </a:rPr>
              <a:t>S OPINIONS</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MILLIONS OF YEARS</a:t>
            </a:r>
            <a:endParaRPr lang="en-US" b="1" dirty="0">
              <a:solidFill>
                <a:srgbClr val="000000"/>
              </a:solidFill>
              <a:effectLst>
                <a:outerShdw blurRad="38100" dist="38100" dir="2700000" algn="tl">
                  <a:srgbClr val="000000">
                    <a:alpha val="43137"/>
                  </a:srgbClr>
                </a:outerShdw>
              </a:effectLst>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sp>
        <p:nvSpPr>
          <p:cNvPr id="382983" name="TextBox 2"/>
          <p:cNvSpPr txBox="1">
            <a:spLocks noChangeArrowheads="1"/>
          </p:cNvSpPr>
          <p:nvPr/>
        </p:nvSpPr>
        <p:spPr bwMode="auto">
          <a:xfrm>
            <a:off x="2916238" y="3341688"/>
            <a:ext cx="963612"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400" b="1">
                <a:solidFill>
                  <a:srgbClr val="000000"/>
                </a:solidFill>
                <a:latin typeface="Times" charset="0"/>
                <a:cs typeface="Times" charset="0"/>
              </a:rPr>
              <a:t>GENESIS</a:t>
            </a:r>
            <a:br>
              <a:rPr lang="en-US" sz="1400" b="1">
                <a:solidFill>
                  <a:srgbClr val="000000"/>
                </a:solidFill>
                <a:latin typeface="Times" charset="0"/>
                <a:cs typeface="Times" charset="0"/>
              </a:rPr>
            </a:br>
            <a:r>
              <a:rPr lang="en-US" sz="1400" b="1">
                <a:solidFill>
                  <a:srgbClr val="000000"/>
                </a:solidFill>
                <a:latin typeface="Times" charset="0"/>
                <a:cs typeface="Times" charset="0"/>
              </a:rPr>
              <a:t>1-11</a:t>
            </a:r>
          </a:p>
        </p:txBody>
      </p:sp>
    </p:spTree>
    <p:extLst>
      <p:ext uri="{BB962C8B-B14F-4D97-AF65-F5344CB8AC3E}">
        <p14:creationId xmlns:p14="http://schemas.microsoft.com/office/powerpoint/2010/main" val="343878817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uk-UA" dirty="0">
                <a:cs typeface="+mj-cs"/>
              </a:rPr>
              <a:t>'</a:t>
            </a:r>
            <a:r>
              <a:rPr lang="en-US" dirty="0">
                <a:cs typeface="+mj-cs"/>
              </a:rPr>
              <a:t>s Word &amp; Man</a:t>
            </a:r>
            <a:r>
              <a:rPr lang="uk-UA"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defRPr/>
            </a:pPr>
            <a:endParaRPr lang="en-US"/>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4000" dirty="0">
                <a:effectLst>
                  <a:outerShdw blurRad="38100" dist="38100" dir="2700000" algn="tl">
                    <a:srgbClr val="DDDDDD"/>
                  </a:outerShdw>
                </a:effectLst>
                <a:latin typeface="Arial Black" charset="0"/>
              </a:rPr>
              <a:t>CREATION</a:t>
            </a:r>
          </a:p>
          <a:p>
            <a:pPr algn="ctr">
              <a:defRPr/>
            </a:pPr>
            <a:r>
              <a:rPr lang="en-US" sz="2800" dirty="0">
                <a:effectLst>
                  <a:outerShdw blurRad="38100" dist="38100" dir="2700000" algn="tl">
                    <a:srgbClr val="DDDDDD"/>
                  </a:outerShdw>
                </a:effectLst>
                <a:latin typeface="Arial Black" charset="0"/>
              </a:rPr>
              <a:t>GOD</a:t>
            </a:r>
            <a:r>
              <a:rPr lang="uk-UA" altLang="ja-JP" sz="2800" dirty="0">
                <a:effectLst>
                  <a:outerShdw blurRad="38100" dist="38100" dir="2700000" algn="tl">
                    <a:srgbClr val="DDDDDD"/>
                  </a:outerShdw>
                </a:effectLst>
                <a:latin typeface="Arial Black" charset="0"/>
              </a:rPr>
              <a:t>'</a:t>
            </a:r>
            <a:r>
              <a:rPr lang="en-US" sz="2800" dirty="0">
                <a:effectLst>
                  <a:outerShdw blurRad="38100" dist="38100" dir="2700000" algn="tl">
                    <a:srgbClr val="DDDDDD"/>
                  </a:outerShdw>
                </a:effectLst>
                <a:latin typeface="Arial Black" charset="0"/>
              </a:rPr>
              <a:t>S </a:t>
            </a:r>
            <a:br>
              <a:rPr lang="en-US" sz="2800" dirty="0">
                <a:effectLst>
                  <a:outerShdw blurRad="38100" dist="38100" dir="2700000" algn="tl">
                    <a:srgbClr val="DDDDDD"/>
                  </a:outerShdw>
                </a:effectLst>
                <a:latin typeface="Arial Black" charset="0"/>
              </a:rPr>
            </a:br>
            <a:r>
              <a:rPr lang="en-US" sz="2800" dirty="0">
                <a:effectLst>
                  <a:outerShdw blurRad="38100" dist="38100" dir="2700000" algn="tl">
                    <a:srgbClr val="DDDDDD"/>
                  </a:outerShdw>
                </a:effectLst>
                <a:latin typeface="Arial Black" charset="0"/>
              </a:rPr>
              <a:t>WORD</a:t>
            </a:r>
            <a:endParaRPr lang="en-US" dirty="0"/>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LAWS</a:t>
            </a:r>
            <a:endParaRPr lang="en-US" sz="2000" b="1">
              <a:latin typeface="Arial Narrow Bold"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MARRIAGE</a:t>
            </a:r>
            <a:endParaRPr lang="en-US" sz="2000" b="1">
              <a:latin typeface="Arial Narrow Bold"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STANDARDS</a:t>
            </a:r>
            <a:endParaRPr lang="en-US" sz="2000" b="1">
              <a:latin typeface="Arial Narrow Bold"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MEANING </a:t>
            </a:r>
            <a:br>
              <a:rPr lang="en-US" sz="3600" b="1">
                <a:effectLst>
                  <a:outerShdw blurRad="38100" dist="38100" dir="2700000" algn="tl">
                    <a:srgbClr val="DDDDDD"/>
                  </a:outerShdw>
                </a:effectLst>
                <a:latin typeface="Arial Narrow Bold" charset="0"/>
              </a:rPr>
            </a:br>
            <a:r>
              <a:rPr lang="en-US" sz="3600" b="1">
                <a:effectLst>
                  <a:outerShdw blurRad="38100" dist="38100" dir="2700000" algn="tl">
                    <a:srgbClr val="DDDDDD"/>
                  </a:outerShdw>
                </a:effectLst>
                <a:latin typeface="Arial Narrow Bold" charset="0"/>
              </a:rPr>
              <a:t>OF LIFE</a:t>
            </a:r>
            <a:endParaRPr lang="en-US" sz="2000" b="1">
              <a:latin typeface="Arial Narrow Bold"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dirty="0">
                <a:effectLst>
                  <a:outerShdw blurRad="38100" dist="38100" dir="2700000" algn="tl">
                    <a:srgbClr val="DDDDDD"/>
                  </a:outerShdw>
                </a:effectLst>
                <a:latin typeface="Arial Black" charset="0"/>
              </a:rPr>
              <a:t>EVOLUTION</a:t>
            </a:r>
            <a:endParaRPr lang="en-US" sz="4000" dirty="0">
              <a:effectLst>
                <a:outerShdw blurRad="38100" dist="38100" dir="2700000" algn="tl">
                  <a:srgbClr val="DDDDDD"/>
                </a:outerShdw>
              </a:effectLst>
              <a:latin typeface="Arial Black" charset="0"/>
            </a:endParaRPr>
          </a:p>
          <a:p>
            <a:pPr algn="ctr">
              <a:defRPr/>
            </a:pPr>
            <a:r>
              <a:rPr lang="en-US" sz="2800" dirty="0">
                <a:effectLst>
                  <a:outerShdw blurRad="38100" dist="38100" dir="2700000" algn="tl">
                    <a:srgbClr val="DDDDDD"/>
                  </a:outerShdw>
                </a:effectLst>
                <a:latin typeface="Arial Black" charset="0"/>
              </a:rPr>
              <a:t>MAN</a:t>
            </a:r>
            <a:r>
              <a:rPr lang="uk-UA" altLang="ja-JP" sz="2800" dirty="0">
                <a:effectLst>
                  <a:outerShdw blurRad="38100" dist="38100" dir="2700000" algn="tl">
                    <a:srgbClr val="DDDDDD"/>
                  </a:outerShdw>
                </a:effectLst>
                <a:latin typeface="Arial Black" charset="0"/>
              </a:rPr>
              <a:t>'</a:t>
            </a:r>
            <a:r>
              <a:rPr lang="en-US" sz="2800" dirty="0">
                <a:effectLst>
                  <a:outerShdw blurRad="38100" dist="38100" dir="2700000" algn="tl">
                    <a:srgbClr val="DDDDDD"/>
                  </a:outerShdw>
                </a:effectLst>
                <a:latin typeface="Arial Black" charset="0"/>
              </a:rPr>
              <a:t>S </a:t>
            </a:r>
            <a:br>
              <a:rPr lang="en-US" sz="2800" dirty="0">
                <a:effectLst>
                  <a:outerShdw blurRad="38100" dist="38100" dir="2700000" algn="tl">
                    <a:srgbClr val="DDDDDD"/>
                  </a:outerShdw>
                </a:effectLst>
                <a:latin typeface="Arial Black" charset="0"/>
              </a:rPr>
            </a:br>
            <a:r>
              <a:rPr lang="en-US" sz="2800" dirty="0">
                <a:effectLst>
                  <a:outerShdw blurRad="38100" dist="38100" dir="2700000" algn="tl">
                    <a:srgbClr val="DDDDDD"/>
                  </a:outerShdw>
                </a:effectLst>
                <a:latin typeface="Arial Black" charset="0"/>
              </a:rPr>
              <a:t>OPINION</a:t>
            </a:r>
            <a:endParaRPr lang="en-US" dirty="0"/>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LAWLESSNESS</a:t>
            </a:r>
            <a:endParaRPr lang="en-US" sz="2000" b="1">
              <a:latin typeface="Arial Narrow Bold"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200" b="1">
                <a:effectLst>
                  <a:outerShdw blurRad="38100" dist="38100" dir="2700000" algn="tl">
                    <a:srgbClr val="DDDDDD"/>
                  </a:outerShdw>
                </a:effectLst>
                <a:latin typeface="Arial Narrow Bold" charset="0"/>
              </a:rPr>
              <a:t>HOMOSEXUALITY</a:t>
            </a:r>
            <a:endParaRPr lang="en-US" sz="2000" b="1">
              <a:latin typeface="Arial Narrow Bold"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PORNOGRAPHY</a:t>
            </a:r>
            <a:endParaRPr lang="en-US" sz="2000" b="1">
              <a:latin typeface="Arial Narrow Bold"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algn="ctr">
              <a:defRPr/>
            </a:pPr>
            <a:r>
              <a:rPr lang="en-US" sz="3600" b="1">
                <a:effectLst>
                  <a:outerShdw blurRad="38100" dist="38100" dir="2700000" algn="tl">
                    <a:srgbClr val="DDDDDD"/>
                  </a:outerShdw>
                </a:effectLst>
                <a:latin typeface="Arial Narrow Bold" charset="0"/>
              </a:rPr>
              <a:t>ABORTION</a:t>
            </a:r>
            <a:endParaRPr 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indent="0" eaLnBrk="1" hangingPunct="1">
              <a:defRPr/>
            </a:pPr>
            <a:r>
              <a:rPr lang="en-US">
                <a:cs typeface="+mj-cs"/>
              </a:rPr>
              <a:t>Reinterpretations 00363</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en-US" sz="6600" b="1" dirty="0">
                <a:effectLst>
                  <a:glow rad="177800">
                    <a:schemeClr val="bg2"/>
                  </a:glow>
                </a:effectLst>
              </a:rPr>
              <a:t>Science itself constantly changes</a:t>
            </a:r>
            <a:endParaRPr lang="en-US" sz="4800" b="1" dirty="0">
              <a:effectLst>
                <a:glow rad="177800">
                  <a:schemeClr val="bg2"/>
                </a:glow>
              </a:effectLst>
            </a:endParaRPr>
          </a:p>
        </p:txBody>
      </p:sp>
    </p:spTree>
    <p:extLst>
      <p:ext uri="{BB962C8B-B14F-4D97-AF65-F5344CB8AC3E}">
        <p14:creationId xmlns:p14="http://schemas.microsoft.com/office/powerpoint/2010/main" val="10468962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8" name="Picture 7" descr="Screen Shot 2016-09-30 at 8.37.0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 y="2448787"/>
            <a:ext cx="9144000" cy="4409213"/>
          </a:xfrm>
          <a:prstGeom prst="rect">
            <a:avLst/>
          </a:prstGeom>
        </p:spPr>
      </p:pic>
      <p:sp>
        <p:nvSpPr>
          <p:cNvPr id="2" name="Title 1"/>
          <p:cNvSpPr>
            <a:spLocks noGrp="1"/>
          </p:cNvSpPr>
          <p:nvPr>
            <p:ph type="title"/>
          </p:nvPr>
        </p:nvSpPr>
        <p:spPr>
          <a:xfrm>
            <a:off x="-4" y="2575644"/>
            <a:ext cx="9144000" cy="1744187"/>
          </a:xfrm>
          <a:solidFill>
            <a:schemeClr val="tx2"/>
          </a:solidFill>
        </p:spPr>
        <p:txBody>
          <a:bodyPr wrap="square">
            <a:normAutofit/>
          </a:bodyPr>
          <a:lstStyle/>
          <a:p>
            <a:pPr algn="l"/>
            <a:r>
              <a:rPr lang="en-US" sz="5400" b="1" dirty="0">
                <a:solidFill>
                  <a:schemeClr val="bg2"/>
                </a:solidFill>
                <a:effectLst/>
                <a:latin typeface="Times New Roman" panose="02020603050405020304" pitchFamily="18" charset="0"/>
                <a:cs typeface="Times New Roman" panose="02020603050405020304" pitchFamily="18" charset="0"/>
              </a:rPr>
              <a:t>Rewriting Earth’s Creation Story</a:t>
            </a:r>
            <a:endParaRPr lang="en-US" sz="4000" b="1" dirty="0">
              <a:solidFill>
                <a:schemeClr val="bg2"/>
              </a:solidFill>
              <a:effectLst/>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774F7A2-9114-804E-9847-C3D42E89B462}"/>
              </a:ext>
            </a:extLst>
          </p:cNvPr>
          <p:cNvSpPr txBox="1">
            <a:spLocks/>
          </p:cNvSpPr>
          <p:nvPr/>
        </p:nvSpPr>
        <p:spPr bwMode="auto">
          <a:xfrm>
            <a:off x="137536" y="4282356"/>
            <a:ext cx="9049395" cy="822536"/>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l"/>
            <a:r>
              <a:rPr lang="en-US" sz="2800" kern="0" dirty="0">
                <a:solidFill>
                  <a:schemeClr val="bg2"/>
                </a:solidFill>
                <a:effectLst/>
                <a:latin typeface="Arial" panose="020B0604020202020204" pitchFamily="34" charset="0"/>
                <a:cs typeface="Arial" panose="020B0604020202020204" pitchFamily="34" charset="0"/>
              </a:rPr>
              <a:t>“We as a scientific community created an origin myth that has no more intellectual value than Genesis.”</a:t>
            </a:r>
            <a:endParaRPr lang="en-US" sz="1800" kern="0" dirty="0">
              <a:solidFill>
                <a:schemeClr val="bg2"/>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6194E92-4E26-CB48-99C0-EEC15FA44086}"/>
              </a:ext>
            </a:extLst>
          </p:cNvPr>
          <p:cNvSpPr txBox="1">
            <a:spLocks/>
          </p:cNvSpPr>
          <p:nvPr/>
        </p:nvSpPr>
        <p:spPr bwMode="auto">
          <a:xfrm rot="20918596">
            <a:off x="68374" y="1184497"/>
            <a:ext cx="9049395" cy="1594246"/>
          </a:xfrm>
          <a:prstGeom prst="rect">
            <a:avLst/>
          </a:prstGeom>
          <a:solidFill>
            <a:srgbClr val="C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4800" b="1" kern="0" dirty="0">
                <a:effectLst>
                  <a:glow rad="177800">
                    <a:schemeClr val="bg2"/>
                  </a:glow>
                </a:effectLst>
              </a:rPr>
              <a:t>Science itself constantly changes</a:t>
            </a:r>
            <a:endParaRPr lang="en-US" sz="3600" b="1" kern="0" dirty="0">
              <a:effectLst>
                <a:glow rad="177800">
                  <a:schemeClr val="bg2"/>
                </a:glow>
              </a:effectLst>
            </a:endParaRPr>
          </a:p>
        </p:txBody>
      </p:sp>
    </p:spTree>
    <p:extLst>
      <p:ext uri="{BB962C8B-B14F-4D97-AF65-F5344CB8AC3E}">
        <p14:creationId xmlns:p14="http://schemas.microsoft.com/office/powerpoint/2010/main" val="710294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en-US" sz="6600" b="1" dirty="0">
                <a:effectLst>
                  <a:glow rad="177800">
                    <a:schemeClr val="bg2"/>
                  </a:glow>
                </a:effectLst>
              </a:rPr>
              <a:t>Science itself constantly changes</a:t>
            </a:r>
            <a:endParaRPr lang="en-US" sz="4800" b="1" dirty="0">
              <a:effectLst>
                <a:glow rad="177800">
                  <a:schemeClr val="bg2"/>
                </a:glow>
              </a:effectLst>
            </a:endParaRPr>
          </a:p>
        </p:txBody>
      </p:sp>
      <p:pic>
        <p:nvPicPr>
          <p:cNvPr id="7" name="Picture 6" descr="Screen Shot 2016-09-30 at 8.36.34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4" name="Picture 3" descr="Screen Shot 2016-09-30 at 8.43.44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65421"/>
            <a:ext cx="9144000" cy="6087915"/>
          </a:xfrm>
          <a:prstGeom prst="rect">
            <a:avLst/>
          </a:prstGeom>
        </p:spPr>
      </p:pic>
      <p:sp>
        <p:nvSpPr>
          <p:cNvPr id="6" name="Title 1">
            <a:extLst>
              <a:ext uri="{FF2B5EF4-FFF2-40B4-BE49-F238E27FC236}">
                <a16:creationId xmlns:a16="http://schemas.microsoft.com/office/drawing/2014/main" id="{DC14B8D8-0EEB-6C4C-8F9A-7C478F9FA23F}"/>
              </a:ext>
            </a:extLst>
          </p:cNvPr>
          <p:cNvSpPr txBox="1">
            <a:spLocks/>
          </p:cNvSpPr>
          <p:nvPr/>
        </p:nvSpPr>
        <p:spPr bwMode="auto">
          <a:xfrm>
            <a:off x="0" y="2636912"/>
            <a:ext cx="9144000" cy="1872208"/>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l"/>
            <a:r>
              <a:rPr lang="en-US" b="1" kern="0" dirty="0">
                <a:solidFill>
                  <a:schemeClr val="bg2"/>
                </a:solidFill>
                <a:effectLst/>
                <a:latin typeface="Times New Roman" panose="02020603050405020304" pitchFamily="18" charset="0"/>
                <a:cs typeface="Times New Roman" panose="02020603050405020304" pitchFamily="18" charset="0"/>
              </a:rPr>
              <a:t>“Although we’re very quick to criticize those that operate on faith, that’s exactly what we did.”</a:t>
            </a:r>
            <a:endParaRPr lang="en-US" sz="3200" b="1" kern="0" dirty="0">
              <a:solidFill>
                <a:schemeClr val="bg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9986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38" y="-76200"/>
            <a:ext cx="9202738"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2916" name="Text Box 4"/>
          <p:cNvSpPr txBox="1">
            <a:spLocks noChangeArrowheads="1"/>
          </p:cNvSpPr>
          <p:nvPr/>
        </p:nvSpPr>
        <p:spPr bwMode="auto">
          <a:xfrm>
            <a:off x="1066800" y="3733800"/>
            <a:ext cx="70104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Then God said, </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Let the waters below the heavens be gathered into one place, and let the dry land appear</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 and it was so (9).</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1415512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74434" name="Picture 2" descr="pps cebarre 9"/>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765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eaLnBrk="1" hangingPunct="1">
              <a:defRPr/>
            </a:pPr>
            <a:r>
              <a:rPr lang="en-US" sz="5400" b="1" dirty="0">
                <a:solidFill>
                  <a:schemeClr val="bg1"/>
                </a:solidFill>
                <a:cs typeface="+mj-cs"/>
              </a:rPr>
              <a:t>We must </a:t>
            </a:r>
            <a:r>
              <a:rPr lang="en-US" sz="5400" b="1" dirty="0">
                <a:solidFill>
                  <a:srgbClr val="FFFF00"/>
                </a:solidFill>
                <a:cs typeface="+mj-cs"/>
              </a:rPr>
              <a:t>defend</a:t>
            </a:r>
            <a:r>
              <a:rPr lang="en-US" sz="5400" b="1" dirty="0">
                <a:solidFill>
                  <a:schemeClr val="bg1"/>
                </a:solidFill>
                <a:cs typeface="+mj-cs"/>
              </a:rPr>
              <a:t> against attacks on God as Creator and King.</a:t>
            </a:r>
            <a:endParaRPr lang="en-US" sz="5400" dirty="0">
              <a:cs typeface="+mj-cs"/>
            </a:endParaRPr>
          </a:p>
        </p:txBody>
      </p:sp>
    </p:spTree>
    <p:extLst>
      <p:ext uri="{BB962C8B-B14F-4D97-AF65-F5344CB8AC3E}">
        <p14:creationId xmlns:p14="http://schemas.microsoft.com/office/powerpoint/2010/main" val="2751154405"/>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2562" name="Rectangle 3"/>
          <p:cNvSpPr>
            <a:spLocks/>
          </p:cNvSpPr>
          <p:nvPr/>
        </p:nvSpPr>
        <p:spPr bwMode="auto">
          <a:xfrm>
            <a:off x="2001838" y="1031875"/>
            <a:ext cx="14478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cs typeface="Arial" charset="0"/>
                <a:sym typeface="Arial" charset="0"/>
              </a:rPr>
              <a:t>Relativism</a:t>
            </a:r>
          </a:p>
        </p:txBody>
      </p:sp>
      <p:sp>
        <p:nvSpPr>
          <p:cNvPr id="322563" name="Rectangle 4"/>
          <p:cNvSpPr>
            <a:spLocks/>
          </p:cNvSpPr>
          <p:nvPr/>
        </p:nvSpPr>
        <p:spPr bwMode="auto">
          <a:xfrm>
            <a:off x="1447800" y="434975"/>
            <a:ext cx="1103313"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2000" b="1">
                <a:solidFill>
                  <a:srgbClr val="FFFFFF"/>
                </a:solidFill>
                <a:cs typeface="Arial" charset="0"/>
                <a:sym typeface="Arial" charset="0"/>
              </a:rPr>
              <a:t>Abortion</a:t>
            </a:r>
          </a:p>
        </p:txBody>
      </p:sp>
      <p:sp>
        <p:nvSpPr>
          <p:cNvPr id="322564" name="Rectangle 5"/>
          <p:cNvSpPr>
            <a:spLocks/>
          </p:cNvSpPr>
          <p:nvPr/>
        </p:nvSpPr>
        <p:spPr bwMode="auto">
          <a:xfrm>
            <a:off x="292100" y="134938"/>
            <a:ext cx="1143000" cy="63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cs typeface="Arial" charset="0"/>
                <a:sym typeface="Arial" charset="0"/>
              </a:rPr>
              <a:t>    </a:t>
            </a:r>
            <a:r>
              <a:rPr lang="en-US" sz="2000" b="1">
                <a:solidFill>
                  <a:srgbClr val="FFFFFF"/>
                </a:solidFill>
                <a:cs typeface="Arial" charset="0"/>
                <a:sym typeface="Arial" charset="0"/>
              </a:rPr>
              <a:t>Gay</a:t>
            </a:r>
            <a:endParaRPr lang="en-US" sz="2000">
              <a:solidFill>
                <a:srgbClr val="000000"/>
              </a:solidFill>
              <a:latin typeface="Times New Roman" charset="0"/>
              <a:cs typeface="Arial" charset="0"/>
              <a:sym typeface="Times New Roman" charset="0"/>
            </a:endParaRPr>
          </a:p>
          <a:p>
            <a:pPr defTabSz="642938" eaLnBrk="1" hangingPunct="1"/>
            <a:r>
              <a:rPr lang="en-US" sz="2000" b="1">
                <a:solidFill>
                  <a:srgbClr val="FFFFFF"/>
                </a:solidFill>
                <a:cs typeface="Arial" charset="0"/>
                <a:sym typeface="Arial" charset="0"/>
              </a:rPr>
              <a:t>Marriage</a:t>
            </a:r>
          </a:p>
        </p:txBody>
      </p:sp>
      <p:sp>
        <p:nvSpPr>
          <p:cNvPr id="322565" name="Rectangle 6"/>
          <p:cNvSpPr>
            <a:spLocks/>
          </p:cNvSpPr>
          <p:nvPr/>
        </p:nvSpPr>
        <p:spPr bwMode="auto">
          <a:xfrm>
            <a:off x="723900" y="1317625"/>
            <a:ext cx="11096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1500" b="1">
                <a:solidFill>
                  <a:srgbClr val="FFFFFF"/>
                </a:solidFill>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a:solidFill>
                  <a:schemeClr val="bg1"/>
                </a:solidFill>
              </a:rPr>
              <a:t>Balloons problem—</a:t>
            </a:r>
            <a:r>
              <a:rPr lang="en-US" sz="1800" dirty="0" err="1">
                <a:solidFill>
                  <a:schemeClr val="bg1"/>
                </a:solidFill>
              </a:rPr>
              <a:t>evol</a:t>
            </a:r>
            <a:r>
              <a:rPr lang="en-US" sz="1800" dirty="0">
                <a:solidFill>
                  <a:schemeClr val="bg1"/>
                </a:solidFill>
              </a:rPr>
              <a:t> </a:t>
            </a:r>
            <a:r>
              <a:rPr lang="en-US" sz="1800" dirty="0" err="1">
                <a:solidFill>
                  <a:schemeClr val="bg1"/>
                </a:solidFill>
              </a:rPr>
              <a:t>vs</a:t>
            </a:r>
            <a:r>
              <a:rPr lang="en-US" sz="1800" dirty="0">
                <a:solidFill>
                  <a:schemeClr val="bg1"/>
                </a:solidFill>
              </a:rPr>
              <a:t> </a:t>
            </a:r>
            <a:r>
              <a:rPr lang="en-US" sz="1800" dirty="0" err="1">
                <a:solidFill>
                  <a:schemeClr val="bg1"/>
                </a:solidFill>
              </a:rPr>
              <a:t>creat</a:t>
            </a:r>
            <a:endParaRPr lang="en-US" sz="1800" dirty="0">
              <a:solidFill>
                <a:schemeClr val="bg1"/>
              </a:solidFill>
            </a:endParaRP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cs typeface="Arial"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cs typeface="Arial"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THE</a:t>
            </a: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dirty="0">
                <a:solidFill>
                  <a:srgbClr val="FFFFFF"/>
                </a:solidFill>
                <a:cs typeface="Arial" charset="0"/>
              </a:rPr>
              <a:t>PROBLEM</a:t>
            </a: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PSALM 11:3</a:t>
            </a: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CHRISTIANITY</a:t>
            </a: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HUMANISM</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0" name="Rectangle 3"/>
          <p:cNvSpPr>
            <a:spLocks/>
          </p:cNvSpPr>
          <p:nvPr/>
        </p:nvSpPr>
        <p:spPr bwMode="auto">
          <a:xfrm>
            <a:off x="785813" y="1101725"/>
            <a:ext cx="1066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cs typeface="Arial" charset="0"/>
                <a:sym typeface="Arial" charset="0"/>
              </a:rPr>
              <a:t>    </a:t>
            </a:r>
            <a:r>
              <a:rPr lang="en-US" sz="1900" b="1">
                <a:solidFill>
                  <a:srgbClr val="FFFFFF"/>
                </a:solidFill>
                <a:cs typeface="Arial" charset="0"/>
                <a:sym typeface="Arial" charset="0"/>
              </a:rPr>
              <a:t>Gay</a:t>
            </a:r>
            <a:endParaRPr lang="en-US" sz="1900">
              <a:solidFill>
                <a:srgbClr val="000000"/>
              </a:solidFill>
              <a:latin typeface="Times New Roman" charset="0"/>
              <a:cs typeface="Arial" charset="0"/>
              <a:sym typeface="Times New Roman" charset="0"/>
            </a:endParaRPr>
          </a:p>
          <a:p>
            <a:pPr defTabSz="642938" eaLnBrk="1" hangingPunct="1"/>
            <a:r>
              <a:rPr lang="en-US" sz="1900" b="1">
                <a:solidFill>
                  <a:srgbClr val="FFFFFF"/>
                </a:solidFill>
                <a:cs typeface="Arial" charset="0"/>
                <a:sym typeface="Arial" charset="0"/>
              </a:rPr>
              <a:t>Marriage</a:t>
            </a:r>
          </a:p>
        </p:txBody>
      </p:sp>
      <p:sp>
        <p:nvSpPr>
          <p:cNvPr id="324611" name="Rectangle 4"/>
          <p:cNvSpPr>
            <a:spLocks/>
          </p:cNvSpPr>
          <p:nvPr/>
        </p:nvSpPr>
        <p:spPr bwMode="auto">
          <a:xfrm>
            <a:off x="1982788" y="1049338"/>
            <a:ext cx="1490662"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cs typeface="Arial" charset="0"/>
                <a:sym typeface="Arial" charset="0"/>
              </a:rPr>
              <a:t>   </a:t>
            </a:r>
            <a:r>
              <a:rPr lang="en-US" sz="2200" b="1">
                <a:solidFill>
                  <a:srgbClr val="FFFFFF"/>
                </a:solidFill>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cs typeface="Arial" charset="0"/>
                <a:sym typeface="Arial"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2800" b="1" dirty="0">
                <a:solidFill>
                  <a:srgbClr val="FFFFFF"/>
                </a:solidFill>
                <a:cs typeface="Arial" charset="0"/>
                <a:sym typeface="Arial" charset="0"/>
              </a:rPr>
              <a:t>GOD</a:t>
            </a:r>
            <a:r>
              <a:rPr lang="uk-UA" altLang="ja-JP" sz="2800" b="1" dirty="0">
                <a:solidFill>
                  <a:srgbClr val="FFFFFF"/>
                </a:solidFill>
                <a:cs typeface="Arial" charset="0"/>
                <a:sym typeface="Arial" charset="0"/>
              </a:rPr>
              <a:t>'</a:t>
            </a:r>
            <a:r>
              <a:rPr lang="en-US" sz="2800" b="1" dirty="0">
                <a:solidFill>
                  <a:srgbClr val="FFFFFF"/>
                </a:solidFill>
                <a:cs typeface="Arial"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cs typeface="Arial" charset="0"/>
                <a:sym typeface="Arial" charset="0"/>
              </a:rPr>
              <a:t>    </a:t>
            </a:r>
            <a:r>
              <a:rPr lang="en-US" sz="2800" b="1" dirty="0">
                <a:solidFill>
                  <a:srgbClr val="FFFFFF"/>
                </a:solidFill>
                <a:cs typeface="Arial" charset="0"/>
                <a:sym typeface="Arial" charset="0"/>
              </a:rPr>
              <a:t>MAN</a:t>
            </a:r>
            <a:r>
              <a:rPr lang="uk-UA" altLang="ja-JP" sz="2800" b="1" dirty="0">
                <a:solidFill>
                  <a:srgbClr val="FFFFFF"/>
                </a:solidFill>
                <a:cs typeface="Arial" charset="0"/>
                <a:sym typeface="Arial" charset="0"/>
              </a:rPr>
              <a:t>'</a:t>
            </a:r>
            <a:r>
              <a:rPr lang="en-US" sz="2800" b="1" dirty="0">
                <a:solidFill>
                  <a:srgbClr val="FFFFFF"/>
                </a:solidFill>
                <a:cs typeface="Arial"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uk-UA"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uk-UA" altLang="ja-JP" sz="1800" dirty="0">
                <a:solidFill>
                  <a:schemeClr val="tx1"/>
                </a:solidFill>
              </a:rPr>
              <a:t>'</a:t>
            </a:r>
            <a:r>
              <a:rPr lang="en-US" sz="1800" dirty="0">
                <a:solidFill>
                  <a:schemeClr val="tx1"/>
                </a:solidFill>
              </a:rPr>
              <a:t>s word</a:t>
            </a: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CHRISTIANITY</a:t>
            </a: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FFFFFF"/>
                </a:solidFill>
                <a:cs typeface="Arial" charset="0"/>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THE</a:t>
            </a: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3600" b="1">
                <a:solidFill>
                  <a:srgbClr val="FFFFFF"/>
                </a:solidFill>
                <a:cs typeface="Arial" charset="0"/>
              </a:rPr>
              <a:t>SOLUTION</a:t>
            </a: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ISAIAH 58:12</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glow rad="127000">
                    <a:schemeClr val="tx1"/>
                  </a:glow>
                </a:effectLst>
                <a:cs typeface="+mj-cs"/>
              </a:rPr>
              <a:t>Key Thoughts</a:t>
            </a:r>
            <a:endParaRPr lang="en-US" sz="4800" b="1" dirty="0">
              <a:effectLst>
                <a:glow rad="127000">
                  <a:schemeClr val="tx1"/>
                </a:glow>
              </a:effectLst>
              <a:cs typeface="+mj-cs"/>
            </a:endParaRPr>
          </a:p>
        </p:txBody>
      </p:sp>
      <p:sp>
        <p:nvSpPr>
          <p:cNvPr id="2427908" name="Rectangle 4"/>
          <p:cNvSpPr>
            <a:spLocks noChangeArrowheads="1"/>
          </p:cNvSpPr>
          <p:nvPr/>
        </p:nvSpPr>
        <p:spPr bwMode="auto">
          <a:xfrm>
            <a:off x="220663" y="1905000"/>
            <a:ext cx="8959850" cy="145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341313" indent="-341313" eaLnBrk="1" hangingPunct="1">
              <a:defRPr/>
            </a:pPr>
            <a:r>
              <a:rPr lang="en-US" sz="3600" b="1" dirty="0">
                <a:solidFill>
                  <a:srgbClr val="FFFFFF"/>
                </a:solidFill>
                <a:effectLst>
                  <a:glow rad="127000">
                    <a:schemeClr val="tx1"/>
                  </a:glow>
                  <a:outerShdw blurRad="38100" dist="38100" dir="2700000" algn="tl">
                    <a:srgbClr val="000000">
                      <a:alpha val="43137"/>
                    </a:srgbClr>
                  </a:outerShdw>
                </a:effectLst>
                <a:cs typeface="+mn-cs"/>
              </a:rPr>
              <a:t>I.	Our God is </a:t>
            </a:r>
            <a:r>
              <a:rPr lang="en-US" sz="3600" b="1" dirty="0">
                <a:solidFill>
                  <a:srgbClr val="FFFF00"/>
                </a:solidFill>
                <a:effectLst>
                  <a:glow rad="127000">
                    <a:schemeClr val="tx1"/>
                  </a:glow>
                  <a:outerShdw blurRad="38100" dist="38100" dir="2700000" algn="tl">
                    <a:srgbClr val="000000">
                      <a:alpha val="43137"/>
                    </a:srgbClr>
                  </a:outerShdw>
                </a:effectLst>
                <a:cs typeface="+mn-cs"/>
              </a:rPr>
              <a:t>King</a:t>
            </a:r>
            <a:r>
              <a:rPr lang="en-US" sz="3600" b="1" dirty="0">
                <a:solidFill>
                  <a:srgbClr val="FFFFFF"/>
                </a:solidFill>
                <a:effectLst>
                  <a:glow rad="127000">
                    <a:schemeClr val="tx1"/>
                  </a:glow>
                  <a:outerShdw blurRad="38100" dist="38100" dir="2700000" algn="tl">
                    <a:srgbClr val="000000">
                      <a:alpha val="43137"/>
                    </a:srgbClr>
                  </a:outerShdw>
                </a:effectLst>
                <a:cs typeface="+mn-cs"/>
              </a:rPr>
              <a:t> who created everything in contrast to man-made ideas (Gen. 1). </a:t>
            </a:r>
          </a:p>
        </p:txBody>
      </p:sp>
      <p:sp>
        <p:nvSpPr>
          <p:cNvPr id="2427909" name="Rectangle 5"/>
          <p:cNvSpPr>
            <a:spLocks noChangeArrowheads="1"/>
          </p:cNvSpPr>
          <p:nvPr/>
        </p:nvSpPr>
        <p:spPr bwMode="auto">
          <a:xfrm>
            <a:off x="107950" y="3565525"/>
            <a:ext cx="8815388"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76263" indent="-576263" eaLnBrk="1" hangingPunct="1">
              <a:defRPr/>
            </a:pPr>
            <a:r>
              <a:rPr lang="en-US" sz="3600" b="1" dirty="0">
                <a:solidFill>
                  <a:srgbClr val="FFFFFF"/>
                </a:solidFill>
                <a:effectLst>
                  <a:glow rad="127000">
                    <a:schemeClr val="tx1"/>
                  </a:glow>
                  <a:outerShdw blurRad="38100" dist="38100" dir="2700000" algn="tl">
                    <a:srgbClr val="000000">
                      <a:alpha val="43137"/>
                    </a:srgbClr>
                  </a:outerShdw>
                </a:effectLst>
                <a:cs typeface="+mn-cs"/>
              </a:rPr>
              <a:t>II.	Creationism and God</a:t>
            </a:r>
            <a:r>
              <a:rPr lang="uk-UA" altLang="ja-JP" sz="3600" b="1" dirty="0">
                <a:solidFill>
                  <a:srgbClr val="FFFFFF"/>
                </a:solidFill>
                <a:effectLst>
                  <a:glow rad="127000">
                    <a:schemeClr val="tx1"/>
                  </a:glow>
                  <a:outerShdw blurRad="38100" dist="38100" dir="2700000" algn="tl">
                    <a:srgbClr val="000000">
                      <a:alpha val="43137"/>
                    </a:srgbClr>
                  </a:outerShdw>
                </a:effectLst>
                <a:cs typeface="+mn-cs"/>
              </a:rPr>
              <a:t>'</a:t>
            </a:r>
            <a:r>
              <a:rPr lang="en-US" sz="3600" b="1" dirty="0">
                <a:solidFill>
                  <a:srgbClr val="FFFFFF"/>
                </a:solidFill>
                <a:effectLst>
                  <a:glow rad="127000">
                    <a:schemeClr val="tx1"/>
                  </a:glow>
                  <a:outerShdw blurRad="38100" dist="38100" dir="2700000" algn="tl">
                    <a:srgbClr val="000000">
                      <a:alpha val="43137"/>
                    </a:srgbClr>
                  </a:outerShdw>
                </a:effectLst>
                <a:cs typeface="+mn-cs"/>
              </a:rPr>
              <a:t>s Kingship are continually </a:t>
            </a:r>
            <a:r>
              <a:rPr lang="en-US" sz="3600" b="1" dirty="0">
                <a:solidFill>
                  <a:srgbClr val="FFFF00"/>
                </a:solidFill>
                <a:effectLst>
                  <a:glow rad="127000">
                    <a:schemeClr val="tx1"/>
                  </a:glow>
                  <a:outerShdw blurRad="38100" dist="38100" dir="2700000" algn="tl">
                    <a:srgbClr val="000000">
                      <a:alpha val="43137"/>
                    </a:srgbClr>
                  </a:outerShdw>
                </a:effectLst>
                <a:cs typeface="+mn-cs"/>
              </a:rPr>
              <a:t>attacked</a:t>
            </a:r>
            <a:r>
              <a:rPr lang="en-US" sz="3600" b="1" dirty="0">
                <a:solidFill>
                  <a:srgbClr val="FFFFFF"/>
                </a:solidFill>
                <a:effectLst>
                  <a:glow rad="127000">
                    <a:schemeClr val="tx1"/>
                  </a:glow>
                  <a:outerShdw blurRad="38100" dist="38100" dir="2700000" algn="tl">
                    <a:srgbClr val="000000">
                      <a:alpha val="43137"/>
                    </a:srgbClr>
                  </a:outerShdw>
                </a:effectLst>
                <a:cs typeface="+mn-cs"/>
              </a:rPr>
              <a:t> today. </a:t>
            </a:r>
          </a:p>
        </p:txBody>
      </p:sp>
      <p:sp>
        <p:nvSpPr>
          <p:cNvPr id="2427910" name="Rectangle 6"/>
          <p:cNvSpPr>
            <a:spLocks noChangeArrowheads="1"/>
          </p:cNvSpPr>
          <p:nvPr/>
        </p:nvSpPr>
        <p:spPr bwMode="auto">
          <a:xfrm>
            <a:off x="76200" y="5013325"/>
            <a:ext cx="9067800" cy="129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576263" indent="-576263" eaLnBrk="1" hangingPunct="1">
              <a:defRPr/>
            </a:pPr>
            <a:r>
              <a:rPr lang="en-US" sz="3600" b="1">
                <a:solidFill>
                  <a:srgbClr val="FFFFFF"/>
                </a:solidFill>
                <a:effectLst>
                  <a:glow rad="127000">
                    <a:schemeClr val="tx1"/>
                  </a:glow>
                  <a:outerShdw blurRad="38100" dist="38100" dir="2700000" algn="tl">
                    <a:srgbClr val="000000">
                      <a:alpha val="43137"/>
                    </a:srgbClr>
                  </a:outerShdw>
                </a:effectLst>
                <a:cs typeface="+mn-cs"/>
              </a:rPr>
              <a:t>III.	We must </a:t>
            </a:r>
            <a:r>
              <a:rPr lang="en-US" sz="3600" b="1">
                <a:solidFill>
                  <a:srgbClr val="FFFF00"/>
                </a:solidFill>
                <a:effectLst>
                  <a:glow rad="127000">
                    <a:schemeClr val="tx1"/>
                  </a:glow>
                  <a:outerShdw blurRad="38100" dist="38100" dir="2700000" algn="tl">
                    <a:srgbClr val="000000">
                      <a:alpha val="43137"/>
                    </a:srgbClr>
                  </a:outerShdw>
                </a:effectLst>
                <a:cs typeface="+mn-cs"/>
              </a:rPr>
              <a:t>defend</a:t>
            </a:r>
            <a:r>
              <a:rPr lang="en-US" sz="3600" b="1">
                <a:solidFill>
                  <a:srgbClr val="FFFFFF"/>
                </a:solidFill>
                <a:effectLst>
                  <a:glow rad="127000">
                    <a:schemeClr val="tx1"/>
                  </a:glow>
                  <a:outerShdw blurRad="38100" dist="38100" dir="2700000" algn="tl">
                    <a:srgbClr val="000000">
                      <a:alpha val="43137"/>
                    </a:srgbClr>
                  </a:outerShdw>
                </a:effectLst>
                <a:cs typeface="+mn-cs"/>
              </a:rPr>
              <a:t> against attacks on God as Creator and King.</a:t>
            </a:r>
            <a:endParaRPr lang="en-US" sz="4800" b="1">
              <a:solidFill>
                <a:srgbClr val="FFFFFF"/>
              </a:solidFill>
              <a:effectLst>
                <a:glow rad="127000">
                  <a:schemeClr val="tx1"/>
                </a:glow>
                <a:outerShdw blurRad="38100" dist="38100" dir="2700000" algn="tl">
                  <a:srgbClr val="000000">
                    <a:alpha val="43137"/>
                  </a:srgbClr>
                </a:outerShdw>
              </a:effectLst>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41165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800">
                <a:solidFill>
                  <a:srgbClr val="C0C0C0"/>
                </a:solidFill>
                <a:latin typeface="Calibri" charset="0"/>
              </a:rPr>
              <a:t>© 2008 Answers in Genesis-USA</a:t>
            </a:r>
          </a:p>
        </p:txBody>
      </p:sp>
      <p:sp>
        <p:nvSpPr>
          <p:cNvPr id="1481734"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lnSpc>
                <a:spcPct val="90000"/>
              </a:lnSpc>
              <a:defRPr/>
            </a:pPr>
            <a:r>
              <a:rPr lang="en-US" sz="3600" b="1">
                <a:solidFill>
                  <a:srgbClr val="FFFF00"/>
                </a:solidFill>
                <a:cs typeface="Arial" charset="0"/>
              </a:rPr>
              <a:t>14 scholars give a careful Biblical &amp; historical defense of </a:t>
            </a:r>
          </a:p>
          <a:p>
            <a:pPr algn="r" eaLnBrk="1" hangingPunct="1">
              <a:lnSpc>
                <a:spcPct val="90000"/>
              </a:lnSpc>
              <a:defRPr/>
            </a:pPr>
            <a:r>
              <a:rPr lang="en-US" sz="3600" b="1">
                <a:solidFill>
                  <a:srgbClr val="FFFF00"/>
                </a:solidFill>
                <a:cs typeface="Arial" charset="0"/>
              </a:rPr>
              <a:t>young-earth creationism</a:t>
            </a:r>
          </a:p>
        </p:txBody>
      </p:sp>
    </p:spTree>
    <p:extLst>
      <p:ext uri="{BB962C8B-B14F-4D97-AF65-F5344CB8AC3E}">
        <p14:creationId xmlns:p14="http://schemas.microsoft.com/office/powerpoint/2010/main" val="355551189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55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endParaRPr>
          </a:p>
        </p:txBody>
      </p:sp>
      <p:pic>
        <p:nvPicPr>
          <p:cNvPr id="2" name="Picture 1" descr="Screen Shot 2016-09-30 at 6.22.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1526"/>
            <a:ext cx="9144000" cy="6315866"/>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67999417"/>
      </p:ext>
    </p:extLst>
  </p:cSld>
  <p:clrMapOvr>
    <a:masterClrMapping/>
  </p:clrMapOvr>
  <p:transition spd="med">
    <p:randomBar dir="vert"/>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6-09-30 at 6.37.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03946"/>
            <a:ext cx="9144000" cy="6154054"/>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340571676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a:spcBef>
                <a:spcPct val="50000"/>
              </a:spcBef>
              <a:defRPr/>
            </a:pPr>
            <a:endParaRPr lang="en-US" sz="2800" b="1">
              <a:solidFill>
                <a:srgbClr val="FFFFFF"/>
              </a:solidFill>
            </a:endParaRPr>
          </a:p>
        </p:txBody>
      </p:sp>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09-30 at 6.22.4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9144000" cy="6237312"/>
          </a:xfrm>
          <a:prstGeom prst="rect">
            <a:avLst/>
          </a:prstGeom>
        </p:spPr>
      </p:pic>
    </p:spTree>
    <p:extLst>
      <p:ext uri="{BB962C8B-B14F-4D97-AF65-F5344CB8AC3E}">
        <p14:creationId xmlns:p14="http://schemas.microsoft.com/office/powerpoint/2010/main" val="4025617666"/>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dirty="0">
                <a:solidFill>
                  <a:srgbClr val="D6E049"/>
                </a:solidFill>
                <a:cs typeface="Arial" charset="0"/>
              </a:rPr>
              <a:t>The transformation of Adam</a:t>
            </a:r>
            <a:r>
              <a:rPr lang="uk-UA" altLang="ja-JP" dirty="0">
                <a:solidFill>
                  <a:srgbClr val="D6E049"/>
                </a:solidFill>
                <a:cs typeface="Arial" charset="0"/>
              </a:rPr>
              <a:t>'</a:t>
            </a:r>
            <a:r>
              <a:rPr lang="en-US" altLang="ja-JP" dirty="0">
                <a:solidFill>
                  <a:srgbClr val="D6E049"/>
                </a:solidFill>
                <a:cs typeface="Arial" charset="0"/>
              </a:rPr>
              <a:t>s world into today</a:t>
            </a:r>
            <a:r>
              <a:rPr lang="uk-UA" altLang="ja-JP" dirty="0">
                <a:solidFill>
                  <a:srgbClr val="D6E049"/>
                </a:solidFill>
                <a:cs typeface="Arial" charset="0"/>
              </a:rPr>
              <a:t>'</a:t>
            </a:r>
            <a:r>
              <a:rPr lang="en-US" altLang="ja-JP" dirty="0">
                <a:solidFill>
                  <a:srgbClr val="D6E049"/>
                </a:solidFill>
                <a:cs typeface="Arial" charset="0"/>
              </a:rPr>
              <a:t>s world</a:t>
            </a:r>
            <a:endParaRPr lang="en-US" altLang="zh-CN" dirty="0">
              <a:solidFill>
                <a:srgbClr val="D6E049"/>
              </a:solidFill>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3538858134"/>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10-01 at 7.5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163" y="620689"/>
            <a:ext cx="6030436" cy="6237312"/>
          </a:xfrm>
          <a:prstGeom prst="rect">
            <a:avLst/>
          </a:prstGeom>
        </p:spPr>
      </p:pic>
    </p:spTree>
    <p:extLst>
      <p:ext uri="{BB962C8B-B14F-4D97-AF65-F5344CB8AC3E}">
        <p14:creationId xmlns:p14="http://schemas.microsoft.com/office/powerpoint/2010/main" val="646809716"/>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u="sng">
                <a:solidFill>
                  <a:schemeClr val="bg1"/>
                </a:solidFill>
                <a:cs typeface="+mj-cs"/>
              </a:rPr>
              <a:t>Main Idea</a:t>
            </a:r>
            <a:endParaRPr lang="en-US" b="1">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defRPr/>
            </a:pPr>
            <a:r>
              <a:rPr lang="en-US" sz="4400" b="1" dirty="0">
                <a:solidFill>
                  <a:srgbClr val="FFFFFF"/>
                </a:solidFill>
                <a:cs typeface="+mn-cs"/>
              </a:rPr>
              <a:t>How do we fight the pagan philosophies of our day?</a:t>
            </a:r>
            <a:br>
              <a:rPr lang="en-US" sz="4400" b="1" dirty="0">
                <a:solidFill>
                  <a:srgbClr val="FFFFFF"/>
                </a:solidFill>
                <a:cs typeface="+mn-cs"/>
              </a:rPr>
            </a:br>
            <a:br>
              <a:rPr lang="en-US" sz="4400" b="1" dirty="0">
                <a:solidFill>
                  <a:srgbClr val="FFFFFF"/>
                </a:solidFill>
                <a:cs typeface="+mn-cs"/>
              </a:rPr>
            </a:br>
            <a:r>
              <a:rPr lang="en-US" sz="4400" b="1" dirty="0">
                <a:solidFill>
                  <a:srgbClr val="FFFFFF"/>
                </a:solidFill>
                <a:cs typeface="+mn-cs"/>
              </a:rPr>
              <a:t>Defend God </a:t>
            </a:r>
            <a:br>
              <a:rPr lang="en-US" sz="4400" b="1" dirty="0">
                <a:solidFill>
                  <a:srgbClr val="FFFFFF"/>
                </a:solidFill>
                <a:cs typeface="+mn-cs"/>
              </a:rPr>
            </a:br>
            <a:r>
              <a:rPr lang="en-US" sz="6600" b="1" dirty="0">
                <a:solidFill>
                  <a:srgbClr val="FFFFFF"/>
                </a:solidFill>
                <a:cs typeface="+mn-cs"/>
              </a:rPr>
              <a:t>as </a:t>
            </a:r>
            <a:r>
              <a:rPr lang="en-US" sz="6600" b="1" dirty="0">
                <a:solidFill>
                  <a:srgbClr val="FFFF00"/>
                </a:solidFill>
                <a:cs typeface="+mn-cs"/>
              </a:rPr>
              <a:t>Creator</a:t>
            </a:r>
            <a:r>
              <a:rPr lang="en-US" sz="6600" b="1" dirty="0">
                <a:solidFill>
                  <a:srgbClr val="FFFFFF"/>
                </a:solidFill>
                <a:cs typeface="+mn-cs"/>
              </a:rPr>
              <a:t> and </a:t>
            </a:r>
            <a:r>
              <a:rPr lang="en-US" sz="6600" b="1" dirty="0">
                <a:solidFill>
                  <a:srgbClr val="FFFF00"/>
                </a:solidFill>
                <a:cs typeface="+mn-cs"/>
              </a:rPr>
              <a:t>King</a:t>
            </a:r>
            <a:r>
              <a:rPr lang="en-US" sz="6600" b="1" dirty="0">
                <a:solidFill>
                  <a:srgbClr val="FFFFFF"/>
                </a:solidFill>
                <a:cs typeface="+mn-cs"/>
              </a:rPr>
              <a:t>!</a:t>
            </a:r>
            <a:endParaRPr lang="en-US" sz="4400" b="1" dirty="0">
              <a:solidFill>
                <a:srgbClr val="000000"/>
              </a:solidFill>
              <a:cs typeface="+mn-cs"/>
            </a:endParaRPr>
          </a:p>
        </p:txBody>
      </p:sp>
    </p:spTree>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770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66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4964" name="Text Box 4"/>
          <p:cNvSpPr txBox="1">
            <a:spLocks noChangeArrowheads="1"/>
          </p:cNvSpPr>
          <p:nvPr/>
        </p:nvSpPr>
        <p:spPr bwMode="auto">
          <a:xfrm>
            <a:off x="5486400" y="1600200"/>
            <a:ext cx="35052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God called the dry land earth, and the gathering of the waters He called seas; and God saw that it was good (10).</a:t>
            </a:r>
          </a:p>
        </p:txBody>
      </p:sp>
    </p:spTree>
    <p:extLst>
      <p:ext uri="{BB962C8B-B14F-4D97-AF65-F5344CB8AC3E}">
        <p14:creationId xmlns:p14="http://schemas.microsoft.com/office/powerpoint/2010/main" val="231009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808"/>
            <a:ext cx="9144000" cy="686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7012" name="Text Box 4"/>
          <p:cNvSpPr txBox="1">
            <a:spLocks noChangeArrowheads="1"/>
          </p:cNvSpPr>
          <p:nvPr/>
        </p:nvSpPr>
        <p:spPr bwMode="auto">
          <a:xfrm>
            <a:off x="1905000" y="122238"/>
            <a:ext cx="60960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7013" name="Text Box 5"/>
          <p:cNvSpPr txBox="1">
            <a:spLocks noChangeArrowheads="1"/>
          </p:cNvSpPr>
          <p:nvPr/>
        </p:nvSpPr>
        <p:spPr bwMode="auto">
          <a:xfrm>
            <a:off x="381000" y="990600"/>
            <a:ext cx="86106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Then God said, </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Let the earth sprout vegetation: plants yielding seed, </a:t>
            </a:r>
            <a:r>
              <a:rPr lang="en-US" altLang="ja-JP" sz="3600" b="1" i="1" dirty="0">
                <a:solidFill>
                  <a:srgbClr val="FFFFFF"/>
                </a:solidFill>
                <a:effectLst>
                  <a:outerShdw blurRad="38100" dist="38100" dir="2700000" algn="tl">
                    <a:srgbClr val="000000"/>
                  </a:outerShdw>
                </a:effectLst>
                <a:cs typeface="Arial" charset="0"/>
              </a:rPr>
              <a:t>and</a:t>
            </a:r>
            <a:r>
              <a:rPr lang="en-US" altLang="ja-JP" sz="3600" b="1" dirty="0">
                <a:solidFill>
                  <a:srgbClr val="FFFFFF"/>
                </a:solidFill>
                <a:effectLst>
                  <a:outerShdw blurRad="38100" dist="38100" dir="2700000" algn="tl">
                    <a:srgbClr val="000000"/>
                  </a:outerShdw>
                </a:effectLst>
                <a:cs typeface="Arial" charset="0"/>
              </a:rPr>
              <a:t> fruit trees on the earth bearing fruit after their kind with seed in them,</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 and it was so.  The earth brought forth vegetation, plants yielding seed after their kind, and trees bearing fruit with seed in them, after their kind; and God saw that it was good (11-12).</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816871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9059" name="Text Box 3"/>
          <p:cNvSpPr txBox="1">
            <a:spLocks noChangeArrowheads="1"/>
          </p:cNvSpPr>
          <p:nvPr/>
        </p:nvSpPr>
        <p:spPr bwMode="auto">
          <a:xfrm>
            <a:off x="1828800" y="228600"/>
            <a:ext cx="65532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3</a:t>
            </a:r>
            <a:endParaRPr lang="en-US" sz="3600" b="1" dirty="0">
              <a:solidFill>
                <a:srgbClr val="FFFFFF"/>
              </a:solidFill>
              <a:effectLst>
                <a:outerShdw blurRad="38100" dist="38100" dir="2700000" algn="tl">
                  <a:srgbClr val="000000"/>
                </a:outerShdw>
              </a:effectLst>
              <a:cs typeface="Arial" charset="0"/>
            </a:endParaRPr>
          </a:p>
        </p:txBody>
      </p:sp>
      <p:sp>
        <p:nvSpPr>
          <p:cNvPr id="2349060" name="Text Box 4"/>
          <p:cNvSpPr txBox="1">
            <a:spLocks noChangeArrowheads="1"/>
          </p:cNvSpPr>
          <p:nvPr/>
        </p:nvSpPr>
        <p:spPr bwMode="auto">
          <a:xfrm>
            <a:off x="5638800" y="2667000"/>
            <a:ext cx="32004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There was evening and there was morning, a third day (13).</a:t>
            </a: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1" fontAlgn="auto" hangingPunct="1">
              <a:spcBef>
                <a:spcPts val="0"/>
              </a:spcBef>
              <a:spcAft>
                <a:spcPts val="0"/>
              </a:spcAft>
            </a:pPr>
            <a:endParaRPr lang="en-US" sz="1800">
              <a:solidFill>
                <a:srgbClr val="FFFFFF"/>
              </a:solidFill>
              <a:latin typeface="Tahoma"/>
              <a:ea typeface="+mn-ea"/>
              <a:cs typeface="+mn-cs"/>
            </a:endParaRPr>
          </a:p>
        </p:txBody>
      </p:sp>
    </p:spTree>
    <p:extLst>
      <p:ext uri="{BB962C8B-B14F-4D97-AF65-F5344CB8AC3E}">
        <p14:creationId xmlns:p14="http://schemas.microsoft.com/office/powerpoint/2010/main" val="2722333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dirty="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1107" name="Text Box 3"/>
          <p:cNvSpPr txBox="1">
            <a:spLocks noChangeArrowheads="1"/>
          </p:cNvSpPr>
          <p:nvPr/>
        </p:nvSpPr>
        <p:spPr bwMode="auto">
          <a:xfrm>
            <a:off x="1905000" y="1524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glow rad="139700">
                    <a:srgbClr val="DADADA">
                      <a:lumMod val="10000"/>
                      <a:alpha val="99000"/>
                    </a:srgbClr>
                  </a:glow>
                </a:effectLst>
                <a:cs typeface="Arial" charset="0"/>
              </a:rPr>
              <a:t>God</a:t>
            </a:r>
            <a:r>
              <a:rPr lang="uk-UA" altLang="ja-JP" sz="3600" b="1" dirty="0">
                <a:solidFill>
                  <a:srgbClr val="FFFFFF"/>
                </a:solidFill>
                <a:effectLst>
                  <a:glow rad="139700">
                    <a:srgbClr val="DADADA">
                      <a:lumMod val="10000"/>
                      <a:alpha val="99000"/>
                    </a:srgbClr>
                  </a:glow>
                </a:effectLst>
                <a:cs typeface="Arial" charset="0"/>
              </a:rPr>
              <a:t>'</a:t>
            </a:r>
            <a:r>
              <a:rPr lang="en-US" altLang="ja-JP" sz="3600" b="1" dirty="0">
                <a:solidFill>
                  <a:srgbClr val="FFFFFF"/>
                </a:solidFill>
                <a:effectLst>
                  <a:glow rad="139700">
                    <a:srgbClr val="DADADA">
                      <a:lumMod val="10000"/>
                      <a:alpha val="99000"/>
                    </a:srgbClr>
                  </a:glow>
                </a:effectLst>
                <a:cs typeface="Arial" charset="0"/>
              </a:rPr>
              <a:t>s Creation…Day 4</a:t>
            </a:r>
            <a:endParaRPr lang="en-US" sz="3600" b="1" dirty="0">
              <a:solidFill>
                <a:srgbClr val="FFFFFF"/>
              </a:solidFill>
              <a:effectLst>
                <a:glow rad="139700">
                  <a:srgbClr val="DADADA">
                    <a:lumMod val="10000"/>
                    <a:alpha val="99000"/>
                  </a:srgbClr>
                </a:glow>
              </a:effectLst>
              <a:cs typeface="Arial" charset="0"/>
            </a:endParaRPr>
          </a:p>
        </p:txBody>
      </p:sp>
      <p:sp>
        <p:nvSpPr>
          <p:cNvPr id="2351108" name="Text Box 4"/>
          <p:cNvSpPr txBox="1">
            <a:spLocks noChangeArrowheads="1"/>
          </p:cNvSpPr>
          <p:nvPr/>
        </p:nvSpPr>
        <p:spPr bwMode="auto">
          <a:xfrm>
            <a:off x="304800" y="3441700"/>
            <a:ext cx="88392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glow rad="139700">
                    <a:srgbClr val="DADADA">
                      <a:lumMod val="10000"/>
                      <a:alpha val="99000"/>
                    </a:srgbClr>
                  </a:glow>
                </a:effectLst>
                <a:cs typeface="Arial" charset="0"/>
              </a:rPr>
              <a:t>Then God said, </a:t>
            </a:r>
            <a:r>
              <a:rPr lang="ru-RU" altLang="ja-JP" sz="3600" b="1" dirty="0">
                <a:solidFill>
                  <a:srgbClr val="FFFFFF"/>
                </a:solidFill>
                <a:effectLst>
                  <a:glow rad="139700">
                    <a:srgbClr val="DADADA">
                      <a:lumMod val="10000"/>
                      <a:alpha val="99000"/>
                    </a:srgbClr>
                  </a:glow>
                </a:effectLst>
                <a:cs typeface="Arial" charset="0"/>
              </a:rPr>
              <a:t>"</a:t>
            </a:r>
            <a:r>
              <a:rPr lang="en-US" altLang="ja-JP" sz="3600" b="1" dirty="0">
                <a:solidFill>
                  <a:srgbClr val="FFFFFF"/>
                </a:solidFill>
                <a:effectLst>
                  <a:glow rad="139700">
                    <a:srgbClr val="DADADA">
                      <a:lumMod val="10000"/>
                      <a:alpha val="99000"/>
                    </a:srgbClr>
                  </a:glow>
                </a:effectLst>
                <a:cs typeface="Arial" charset="0"/>
              </a:rPr>
              <a:t>Let there be lights in the expanse of the heavens to separate the day from the night, and let them be for signs and for seasons and for days and years (14);</a:t>
            </a:r>
            <a:endParaRPr lang="en-US" sz="3600" b="1" dirty="0">
              <a:solidFill>
                <a:srgbClr val="FFFFFF"/>
              </a:solidFill>
              <a:effectLst>
                <a:glow rad="139700">
                  <a:srgbClr val="DADADA">
                    <a:lumMod val="10000"/>
                    <a:alpha val="99000"/>
                  </a:srgbClr>
                </a:glow>
              </a:effectLst>
              <a:cs typeface="Arial" charset="0"/>
            </a:endParaRPr>
          </a:p>
        </p:txBody>
      </p:sp>
    </p:spTree>
    <p:extLst>
      <p:ext uri="{BB962C8B-B14F-4D97-AF65-F5344CB8AC3E}">
        <p14:creationId xmlns:p14="http://schemas.microsoft.com/office/powerpoint/2010/main" val="3492649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a:r>
              <a:rPr lang="en-US" dirty="0">
                <a:effectLst>
                  <a:glow rad="139700">
                    <a:srgbClr val="DADADA">
                      <a:lumMod val="10000"/>
                      <a:alpha val="99000"/>
                    </a:srgbClr>
                  </a:glow>
                </a:effectLst>
              </a:rPr>
              <a:t>God</a:t>
            </a:r>
            <a:r>
              <a:rPr lang="uk-UA" altLang="ja-JP" dirty="0">
                <a:effectLst>
                  <a:glow rad="139700">
                    <a:srgbClr val="DADADA">
                      <a:lumMod val="10000"/>
                      <a:alpha val="99000"/>
                    </a:srgbClr>
                  </a:glow>
                </a:effectLst>
              </a:rPr>
              <a:t>'</a:t>
            </a:r>
            <a:r>
              <a:rPr lang="en-US" altLang="ja-JP" dirty="0">
                <a:effectLst>
                  <a:glow rad="139700">
                    <a:srgbClr val="DADADA">
                      <a:lumMod val="10000"/>
                      <a:alpha val="99000"/>
                    </a:srgbClr>
                  </a:glow>
                </a:effectLst>
              </a:rPr>
              <a:t>s Creation…Day 4</a:t>
            </a:r>
            <a:endParaRPr lang="en-US" dirty="0">
              <a:effectLst>
                <a:glow rad="139700">
                  <a:srgbClr val="DADADA">
                    <a:lumMod val="10000"/>
                    <a:alpha val="99000"/>
                  </a:srgbClr>
                </a:glow>
              </a:effectLst>
            </a:endParaRPr>
          </a:p>
        </p:txBody>
      </p:sp>
      <p:sp>
        <p:nvSpPr>
          <p:cNvPr id="2353156" name="Text Box 4"/>
          <p:cNvSpPr txBox="1">
            <a:spLocks noChangeArrowheads="1"/>
          </p:cNvSpPr>
          <p:nvPr/>
        </p:nvSpPr>
        <p:spPr bwMode="auto">
          <a:xfrm>
            <a:off x="2895600" y="3749675"/>
            <a:ext cx="6096000" cy="2862263"/>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r>
              <a:rPr lang="en-US" dirty="0">
                <a:effectLst>
                  <a:glow rad="139700">
                    <a:srgbClr val="DADADA">
                      <a:lumMod val="10000"/>
                      <a:alpha val="99000"/>
                    </a:srgbClr>
                  </a:glow>
                </a:effectLst>
              </a:rPr>
              <a:t>And let them be for lights in the expanse of the heavens to give light on the earth</a:t>
            </a:r>
            <a:r>
              <a:rPr lang="ru-RU" altLang="ja-JP" dirty="0">
                <a:effectLst>
                  <a:glow rad="139700">
                    <a:srgbClr val="DADADA">
                      <a:lumMod val="10000"/>
                      <a:alpha val="99000"/>
                    </a:srgbClr>
                  </a:glow>
                </a:effectLst>
              </a:rPr>
              <a:t>"</a:t>
            </a:r>
            <a:r>
              <a:rPr lang="en-US" altLang="ja-JP" dirty="0">
                <a:effectLst>
                  <a:glow rad="139700">
                    <a:srgbClr val="DADADA">
                      <a:lumMod val="10000"/>
                      <a:alpha val="99000"/>
                    </a:srgbClr>
                  </a:glow>
                </a:effectLst>
              </a:rPr>
              <a:t>; and it was so (15).</a:t>
            </a:r>
            <a:endParaRPr lang="en-US" dirty="0">
              <a:effectLst>
                <a:glow rad="139700">
                  <a:srgbClr val="DADADA">
                    <a:lumMod val="10000"/>
                    <a:alpha val="99000"/>
                  </a:srgbClr>
                </a:glow>
              </a:effectLst>
            </a:endParaRPr>
          </a:p>
        </p:txBody>
      </p:sp>
    </p:spTree>
    <p:extLst>
      <p:ext uri="{BB962C8B-B14F-4D97-AF65-F5344CB8AC3E}">
        <p14:creationId xmlns:p14="http://schemas.microsoft.com/office/powerpoint/2010/main" val="29078278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a:latin typeface="Arial" charset="0"/>
                <a:ea typeface="ＭＳ Ｐゴシック" charset="0"/>
                <a:cs typeface="Arial" charset="0"/>
              </a:rPr>
              <a:t>Sun</a:t>
            </a: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en-US" dirty="0">
                <a:effectLst>
                  <a:glow rad="139700">
                    <a:srgbClr val="DADADA">
                      <a:lumMod val="10000"/>
                      <a:alpha val="99000"/>
                    </a:srgbClr>
                  </a:glow>
                </a:effectLst>
                <a:latin typeface="Tahoma"/>
                <a:ea typeface="+mn-ea"/>
              </a:rPr>
              <a:t>God</a:t>
            </a:r>
            <a:r>
              <a:rPr lang="uk-UA"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s Creation…Day 4</a:t>
            </a:r>
            <a:endParaRPr lang="en-US" dirty="0">
              <a:effectLst>
                <a:glow rad="139700">
                  <a:srgbClr val="DADADA">
                    <a:lumMod val="10000"/>
                    <a:alpha val="99000"/>
                  </a:srgbClr>
                </a:glow>
              </a:effectLst>
              <a:latin typeface="Tahoma"/>
              <a:ea typeface="+mn-ea"/>
            </a:endParaRPr>
          </a:p>
        </p:txBody>
      </p:sp>
      <p:sp>
        <p:nvSpPr>
          <p:cNvPr id="2355204" name="Text Box 4"/>
          <p:cNvSpPr txBox="1">
            <a:spLocks noChangeArrowheads="1"/>
          </p:cNvSpPr>
          <p:nvPr/>
        </p:nvSpPr>
        <p:spPr bwMode="auto">
          <a:xfrm>
            <a:off x="0" y="4968875"/>
            <a:ext cx="9067800" cy="1754188"/>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God made the two great lights, </a:t>
            </a:r>
            <a:br>
              <a:rPr lang="en-US" dirty="0">
                <a:effectLst>
                  <a:glow rad="139700">
                    <a:srgbClr val="DADADA">
                      <a:lumMod val="10000"/>
                      <a:alpha val="99000"/>
                    </a:srgbClr>
                  </a:glow>
                </a:effectLst>
                <a:latin typeface="Tahoma"/>
                <a:ea typeface="+mn-ea"/>
              </a:rPr>
            </a:br>
            <a:r>
              <a:rPr lang="en-US" dirty="0">
                <a:effectLst>
                  <a:glow rad="139700">
                    <a:srgbClr val="DADADA">
                      <a:lumMod val="10000"/>
                      <a:alpha val="99000"/>
                    </a:srgbClr>
                  </a:glow>
                </a:effectLst>
                <a:latin typeface="Tahoma"/>
                <a:ea typeface="+mn-ea"/>
              </a:rPr>
              <a:t>the greater light to govern the day (16a)…</a:t>
            </a:r>
          </a:p>
        </p:txBody>
      </p:sp>
    </p:spTree>
    <p:extLst>
      <p:ext uri="{BB962C8B-B14F-4D97-AF65-F5344CB8AC3E}">
        <p14:creationId xmlns:p14="http://schemas.microsoft.com/office/powerpoint/2010/main" val="350069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443" y="-12755"/>
            <a:ext cx="9283443" cy="695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God</a:t>
            </a:r>
            <a:r>
              <a:rPr lang="uk-UA"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s Creation…Day 4</a:t>
            </a:r>
            <a:endParaRPr lang="en-US" dirty="0">
              <a:effectLst>
                <a:glow rad="139700">
                  <a:srgbClr val="DADADA">
                    <a:lumMod val="10000"/>
                    <a:alpha val="99000"/>
                  </a:srgbClr>
                </a:glow>
              </a:effectLst>
              <a:latin typeface="Tahoma"/>
              <a:ea typeface="+mn-ea"/>
            </a:endParaRPr>
          </a:p>
        </p:txBody>
      </p:sp>
      <p:sp>
        <p:nvSpPr>
          <p:cNvPr id="2357252" name="Text Box 4"/>
          <p:cNvSpPr txBox="1">
            <a:spLocks noChangeArrowheads="1"/>
          </p:cNvSpPr>
          <p:nvPr/>
        </p:nvSpPr>
        <p:spPr bwMode="auto">
          <a:xfrm>
            <a:off x="228600" y="1371600"/>
            <a:ext cx="2155580" cy="452431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…and the lesser light to govern the night (16b)…</a:t>
            </a:r>
          </a:p>
        </p:txBody>
      </p:sp>
    </p:spTree>
    <p:extLst>
      <p:ext uri="{BB962C8B-B14F-4D97-AF65-F5344CB8AC3E}">
        <p14:creationId xmlns:p14="http://schemas.microsoft.com/office/powerpoint/2010/main" val="29590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b="1">
              <a:solidFill>
                <a:srgbClr val="FFFFFF"/>
              </a:solidFill>
              <a:latin typeface="Papyrus" charset="0"/>
            </a:endParaRPr>
          </a:p>
        </p:txBody>
      </p:sp>
      <p:sp>
        <p:nvSpPr>
          <p:cNvPr id="2324487" name="Rectangle 7"/>
          <p:cNvSpPr>
            <a:spLocks noGrp="1" noRot="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Creation in Six Days</a:t>
            </a:r>
          </a:p>
        </p:txBody>
      </p:sp>
    </p:spTree>
    <p:extLst>
      <p:ext uri="{BB962C8B-B14F-4D97-AF65-F5344CB8AC3E}">
        <p14:creationId xmlns:p14="http://schemas.microsoft.com/office/powerpoint/2010/main" val="347467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921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754188"/>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en-US" dirty="0"/>
              <a:t>He made the stars also (16c).</a:t>
            </a:r>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4</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20422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4</a:t>
            </a:r>
            <a:endParaRPr lang="en-US" sz="3600" b="1" dirty="0">
              <a:solidFill>
                <a:srgbClr val="FFFFFF"/>
              </a:solidFill>
              <a:effectLst>
                <a:outerShdw blurRad="38100" dist="38100" dir="2700000" algn="tl">
                  <a:srgbClr val="000000"/>
                </a:outerShdw>
              </a:effectLst>
              <a:cs typeface="Arial" charset="0"/>
            </a:endParaRPr>
          </a:p>
        </p:txBody>
      </p:sp>
      <p:sp>
        <p:nvSpPr>
          <p:cNvPr id="2361348" name="Text Box 4"/>
          <p:cNvSpPr txBox="1">
            <a:spLocks noChangeArrowheads="1"/>
          </p:cNvSpPr>
          <p:nvPr/>
        </p:nvSpPr>
        <p:spPr bwMode="auto">
          <a:xfrm>
            <a:off x="0" y="2819400"/>
            <a:ext cx="9144000" cy="3970338"/>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God placed them in the expanse of the heavens to give light on the earth, and to govern the day and the night, and to separate the light from the darkness; and God saw that it was good.  There was evening and there was morning, a fourth day (17-19).</a:t>
            </a:r>
          </a:p>
        </p:txBody>
      </p:sp>
    </p:spTree>
    <p:extLst>
      <p:ext uri="{BB962C8B-B14F-4D97-AF65-F5344CB8AC3E}">
        <p14:creationId xmlns:p14="http://schemas.microsoft.com/office/powerpoint/2010/main" val="2474149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3396" name="Text Box 4"/>
          <p:cNvSpPr txBox="1">
            <a:spLocks noChangeArrowheads="1"/>
          </p:cNvSpPr>
          <p:nvPr/>
        </p:nvSpPr>
        <p:spPr bwMode="auto">
          <a:xfrm>
            <a:off x="228600" y="3962400"/>
            <a:ext cx="5638800" cy="2308225"/>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l" defTabSz="457200" fontAlgn="auto">
              <a:spcAft>
                <a:spcPts val="0"/>
              </a:spcAft>
            </a:pPr>
            <a:r>
              <a:rPr lang="en-US" dirty="0">
                <a:effectLst>
                  <a:glow rad="139700">
                    <a:srgbClr val="DADADA">
                      <a:lumMod val="10000"/>
                      <a:alpha val="99000"/>
                    </a:srgbClr>
                  </a:glow>
                </a:effectLst>
                <a:latin typeface="Tahoma"/>
                <a:ea typeface="+mn-ea"/>
              </a:rPr>
              <a:t>Then God said, </a:t>
            </a:r>
            <a:br>
              <a:rPr lang="en-US" dirty="0">
                <a:effectLst>
                  <a:glow rad="139700">
                    <a:srgbClr val="DADADA">
                      <a:lumMod val="10000"/>
                      <a:alpha val="99000"/>
                    </a:srgbClr>
                  </a:glow>
                </a:effectLst>
                <a:latin typeface="Tahoma"/>
                <a:ea typeface="+mn-ea"/>
              </a:rPr>
            </a:b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Let the waters teem with swarms of living creatures…</a:t>
            </a: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 (20a)</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40831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5444" name="Text Box 4"/>
          <p:cNvSpPr txBox="1">
            <a:spLocks noChangeArrowheads="1"/>
          </p:cNvSpPr>
          <p:nvPr/>
        </p:nvSpPr>
        <p:spPr bwMode="auto">
          <a:xfrm>
            <a:off x="3576270" y="3886200"/>
            <a:ext cx="5491530" cy="2308324"/>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ctr" defTabSz="457200" fontAlgn="auto">
              <a:spcAft>
                <a:spcPts val="0"/>
              </a:spcAft>
            </a:pP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…and let birds fly above the earth in the open expanse of the heavens</a:t>
            </a: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 (20b).</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3077287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7492" name="Text Box 4"/>
          <p:cNvSpPr txBox="1">
            <a:spLocks noChangeArrowheads="1"/>
          </p:cNvSpPr>
          <p:nvPr/>
        </p:nvSpPr>
        <p:spPr bwMode="auto">
          <a:xfrm>
            <a:off x="0" y="4419600"/>
            <a:ext cx="9144000" cy="2308225"/>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God created the great sea monsters and every living creature that moves, with which the waters swarmed after their kind (21a)…</a:t>
            </a:r>
          </a:p>
        </p:txBody>
      </p:sp>
    </p:spTree>
    <p:extLst>
      <p:ext uri="{BB962C8B-B14F-4D97-AF65-F5344CB8AC3E}">
        <p14:creationId xmlns:p14="http://schemas.microsoft.com/office/powerpoint/2010/main" val="830233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69540" name="Text Box 4"/>
          <p:cNvSpPr txBox="1">
            <a:spLocks noChangeArrowheads="1"/>
          </p:cNvSpPr>
          <p:nvPr/>
        </p:nvSpPr>
        <p:spPr bwMode="auto">
          <a:xfrm>
            <a:off x="152400" y="4397375"/>
            <a:ext cx="4800600" cy="23082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a:solidFill>
                  <a:srgbClr val="000000"/>
                </a:solidFill>
                <a:effectLst>
                  <a:glow rad="228600">
                    <a:schemeClr val="tx1"/>
                  </a:glow>
                </a:effectLst>
                <a:latin typeface="Tahoma"/>
                <a:cs typeface="Tahoma"/>
              </a:rPr>
              <a:t>…and every winged bird after its kind; and God saw that it was good (21b).</a:t>
            </a:r>
          </a:p>
        </p:txBody>
      </p:sp>
    </p:spTree>
    <p:extLst>
      <p:ext uri="{BB962C8B-B14F-4D97-AF65-F5344CB8AC3E}">
        <p14:creationId xmlns:p14="http://schemas.microsoft.com/office/powerpoint/2010/main" val="319683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CC"/>
                </a:solidFill>
                <a:effectLst>
                  <a:outerShdw blurRad="38100" dist="38100" dir="2700000" algn="tl">
                    <a:srgbClr val="000000"/>
                  </a:outerShdw>
                </a:effectLst>
                <a:cs typeface="Arial" charset="0"/>
              </a:rPr>
              <a:t>God</a:t>
            </a:r>
            <a:r>
              <a:rPr lang="uk-UA" altLang="ja-JP" sz="3600" b="1" dirty="0">
                <a:solidFill>
                  <a:srgbClr val="FFFFCC"/>
                </a:solidFill>
                <a:effectLst>
                  <a:outerShdw blurRad="38100" dist="38100" dir="2700000" algn="tl">
                    <a:srgbClr val="000000"/>
                  </a:outerShdw>
                </a:effectLst>
                <a:cs typeface="Arial" charset="0"/>
              </a:rPr>
              <a:t>'</a:t>
            </a:r>
            <a:r>
              <a:rPr lang="en-US" altLang="ja-JP" sz="3600" b="1" dirty="0">
                <a:solidFill>
                  <a:srgbClr val="FFFFCC"/>
                </a:solidFill>
                <a:effectLst>
                  <a:outerShdw blurRad="38100" dist="38100" dir="2700000" algn="tl">
                    <a:srgbClr val="000000"/>
                  </a:outerShdw>
                </a:effectLst>
                <a:cs typeface="Arial" charset="0"/>
              </a:rPr>
              <a:t>s Creation…Day 5</a:t>
            </a:r>
            <a:endParaRPr lang="en-US" sz="3600" b="1" dirty="0">
              <a:solidFill>
                <a:srgbClr val="FFFFCC"/>
              </a:solidFill>
              <a:effectLst>
                <a:outerShdw blurRad="38100" dist="38100" dir="2700000" algn="tl">
                  <a:srgbClr val="000000"/>
                </a:outerShdw>
              </a:effectLst>
              <a:cs typeface="Arial" charset="0"/>
            </a:endParaRPr>
          </a:p>
        </p:txBody>
      </p:sp>
      <p:sp>
        <p:nvSpPr>
          <p:cNvPr id="2371588" name="Text Box 4"/>
          <p:cNvSpPr txBox="1">
            <a:spLocks noChangeArrowheads="1"/>
          </p:cNvSpPr>
          <p:nvPr/>
        </p:nvSpPr>
        <p:spPr bwMode="auto">
          <a:xfrm>
            <a:off x="1682295" y="3825875"/>
            <a:ext cx="7461705" cy="286226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God blessed them saying, </a:t>
            </a: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Be fruitful and multiply, and fill the waters in the seas, and let the birds multiply on the earth</a:t>
            </a: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 (22).</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2216401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5</a:t>
            </a:r>
            <a:endParaRPr lang="en-US" sz="3600" b="1" dirty="0">
              <a:solidFill>
                <a:srgbClr val="FFFFFF"/>
              </a:solidFill>
              <a:effectLst>
                <a:outerShdw blurRad="38100" dist="38100" dir="2700000" algn="tl">
                  <a:srgbClr val="000000"/>
                </a:outerShdw>
              </a:effectLst>
              <a:cs typeface="Arial" charset="0"/>
            </a:endParaRPr>
          </a:p>
        </p:txBody>
      </p:sp>
      <p:sp>
        <p:nvSpPr>
          <p:cNvPr id="2373636" name="Text Box 4"/>
          <p:cNvSpPr txBox="1">
            <a:spLocks noChangeArrowheads="1"/>
          </p:cNvSpPr>
          <p:nvPr/>
        </p:nvSpPr>
        <p:spPr bwMode="auto">
          <a:xfrm>
            <a:off x="5257800" y="3843338"/>
            <a:ext cx="3657600" cy="28622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There was evening and there was morning, a fifth day (23).</a:t>
            </a:r>
          </a:p>
        </p:txBody>
      </p:sp>
    </p:spTree>
    <p:extLst>
      <p:ext uri="{BB962C8B-B14F-4D97-AF65-F5344CB8AC3E}">
        <p14:creationId xmlns:p14="http://schemas.microsoft.com/office/powerpoint/2010/main" val="1980989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7620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latin typeface="Arial" charset="0"/>
                <a:cs typeface="Arial" charset="0"/>
              </a:rPr>
              <a:t>God</a:t>
            </a:r>
            <a:r>
              <a:rPr lang="uk-UA" altLang="ja-JP" sz="3600" b="1" dirty="0">
                <a:solidFill>
                  <a:srgbClr val="FFFFFF"/>
                </a:solidFill>
                <a:effectLst>
                  <a:outerShdw blurRad="38100" dist="38100" dir="2700000" algn="tl">
                    <a:srgbClr val="000000"/>
                  </a:outerShdw>
                </a:effectLst>
                <a:latin typeface="Arial" charset="0"/>
                <a:cs typeface="Arial" charset="0"/>
              </a:rPr>
              <a:t>'</a:t>
            </a:r>
            <a:r>
              <a:rPr lang="en-US" altLang="ja-JP" sz="3600" b="1" dirty="0">
                <a:solidFill>
                  <a:srgbClr val="FFFFFF"/>
                </a:solidFill>
                <a:effectLst>
                  <a:outerShdw blurRad="38100" dist="38100" dir="2700000" algn="tl">
                    <a:srgbClr val="000000"/>
                  </a:outerShdw>
                </a:effectLst>
                <a:latin typeface="Arial" charset="0"/>
                <a:cs typeface="Arial" charset="0"/>
              </a:rPr>
              <a:t>s Creation…Day 6</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2375684" name="Text Box 4"/>
          <p:cNvSpPr txBox="1">
            <a:spLocks noChangeArrowheads="1"/>
          </p:cNvSpPr>
          <p:nvPr/>
        </p:nvSpPr>
        <p:spPr bwMode="auto">
          <a:xfrm>
            <a:off x="152400" y="1600200"/>
            <a:ext cx="87630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ru-RU" sz="3600" b="1" dirty="0">
                <a:solidFill>
                  <a:srgbClr val="FFFFFF"/>
                </a:solidFill>
                <a:effectLst>
                  <a:outerShdw blurRad="38100" dist="38100" dir="2700000" algn="tl">
                    <a:srgbClr val="000000"/>
                  </a:outerShdw>
                </a:effectLst>
                <a:latin typeface="Arial" charset="0"/>
                <a:cs typeface="Arial" charset="0"/>
              </a:rPr>
              <a:t>"</a:t>
            </a:r>
            <a:r>
              <a:rPr lang="en-US" sz="3600" b="1" dirty="0">
                <a:solidFill>
                  <a:srgbClr val="FFFFFF"/>
                </a:solidFill>
                <a:effectLst>
                  <a:outerShdw blurRad="38100" dist="38100" dir="2700000" algn="tl">
                    <a:srgbClr val="000000"/>
                  </a:outerShdw>
                </a:effectLst>
                <a:latin typeface="Arial" charset="0"/>
                <a:cs typeface="Arial" charset="0"/>
              </a:rPr>
              <a:t>Then God said, </a:t>
            </a:r>
            <a:r>
              <a:rPr lang="uk-UA" sz="3600" b="1" dirty="0">
                <a:solidFill>
                  <a:srgbClr val="FFFFFF"/>
                </a:solidFill>
                <a:effectLst>
                  <a:outerShdw blurRad="38100" dist="38100" dir="2700000" algn="tl">
                    <a:srgbClr val="000000"/>
                  </a:outerShdw>
                </a:effectLst>
                <a:latin typeface="Arial" charset="0"/>
                <a:cs typeface="Arial" charset="0"/>
              </a:rPr>
              <a:t>'</a:t>
            </a:r>
            <a:r>
              <a:rPr lang="en-US" altLang="ja-JP" sz="3600" b="1" dirty="0">
                <a:solidFill>
                  <a:srgbClr val="FFFFFF"/>
                </a:solidFill>
                <a:effectLst>
                  <a:outerShdw blurRad="38100" dist="38100" dir="2700000" algn="tl">
                    <a:srgbClr val="000000"/>
                  </a:outerShdw>
                </a:effectLst>
                <a:latin typeface="Arial" charset="0"/>
                <a:cs typeface="Arial" charset="0"/>
              </a:rPr>
              <a:t>Let the earth bring forth living creatures after their kind: cattle and creeping things and beasts of the earth after their kind</a:t>
            </a:r>
            <a:r>
              <a:rPr lang="uk-UA" altLang="ja-JP" sz="3600" b="1" dirty="0">
                <a:solidFill>
                  <a:srgbClr val="FFFFFF"/>
                </a:solidFill>
                <a:effectLst>
                  <a:outerShdw blurRad="38100" dist="38100" dir="2700000" algn="tl">
                    <a:srgbClr val="000000"/>
                  </a:outerShdw>
                </a:effectLst>
                <a:latin typeface="Arial" charset="0"/>
                <a:cs typeface="Arial" charset="0"/>
              </a:rPr>
              <a:t>'</a:t>
            </a:r>
            <a:r>
              <a:rPr lang="en-US" altLang="ja-JP" sz="3600" b="1" dirty="0">
                <a:solidFill>
                  <a:srgbClr val="FFFFFF"/>
                </a:solidFill>
                <a:effectLst>
                  <a:outerShdw blurRad="38100" dist="38100" dir="2700000" algn="tl">
                    <a:srgbClr val="000000"/>
                  </a:outerShdw>
                </a:effectLst>
                <a:latin typeface="Arial" charset="0"/>
                <a:cs typeface="Arial" charset="0"/>
              </a:rPr>
              <a:t>; and it was so.  God made the beasts of the earth after their kind, and the cattle after their kind, and everything that creeps on the ground after its kind; and God saw that it was good</a:t>
            </a:r>
            <a:r>
              <a:rPr lang="ru-RU" altLang="ja-JP" sz="3600" b="1" dirty="0">
                <a:solidFill>
                  <a:srgbClr val="FFFFFF"/>
                </a:solidFill>
                <a:effectLst>
                  <a:outerShdw blurRad="38100" dist="38100" dir="2700000" algn="tl">
                    <a:srgbClr val="000000"/>
                  </a:outerShdw>
                </a:effectLst>
                <a:latin typeface="Arial" charset="0"/>
                <a:cs typeface="Arial" charset="0"/>
              </a:rPr>
              <a:t>"</a:t>
            </a:r>
            <a:r>
              <a:rPr lang="en-US" altLang="ja-JP" sz="3600" b="1" dirty="0">
                <a:solidFill>
                  <a:srgbClr val="FFFFFF"/>
                </a:solidFill>
                <a:effectLst>
                  <a:outerShdw blurRad="38100" dist="38100" dir="2700000" algn="tl">
                    <a:srgbClr val="000000"/>
                  </a:outerShdw>
                </a:effectLst>
                <a:latin typeface="Arial" charset="0"/>
                <a:cs typeface="Arial" charset="0"/>
              </a:rPr>
              <a:t> (Gen. 1:24-25).</a:t>
            </a:r>
            <a:endParaRPr lang="en-US" sz="3600" b="1" dirty="0">
              <a:solidFill>
                <a:srgbClr val="FFFFFF"/>
              </a:solidFill>
              <a:effectLst>
                <a:outerShdw blurRad="38100" dist="38100" dir="2700000" algn="tl">
                  <a:srgbClr val="000000"/>
                </a:outerShd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355228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sz="3600" b="1" dirty="0">
                <a:solidFill>
                  <a:srgbClr val="FFFFFF"/>
                </a:solidFill>
                <a:effectLst>
                  <a:glow rad="215900">
                    <a:srgbClr val="000000"/>
                  </a:glow>
                </a:effectLst>
                <a:latin typeface="Arial" charset="0"/>
                <a:cs typeface="Arial" charset="0"/>
              </a:rPr>
              <a:t>God</a:t>
            </a:r>
            <a:r>
              <a:rPr lang="uk-UA"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s Creation…Day 6</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ru-RU" sz="3600" b="1" dirty="0">
                <a:solidFill>
                  <a:srgbClr val="FFFFFF"/>
                </a:solidFill>
                <a:effectLst>
                  <a:glow rad="215900">
                    <a:srgbClr val="000000"/>
                  </a:glow>
                </a:effectLst>
                <a:latin typeface="Arial" charset="0"/>
                <a:cs typeface="Arial" charset="0"/>
              </a:rPr>
              <a:t>"</a:t>
            </a:r>
            <a:r>
              <a:rPr lang="en-US" sz="3600" b="1" dirty="0">
                <a:solidFill>
                  <a:srgbClr val="FFFFFF"/>
                </a:solidFill>
                <a:effectLst>
                  <a:glow rad="215900">
                    <a:srgbClr val="000000"/>
                  </a:glow>
                </a:effectLst>
                <a:latin typeface="Arial" charset="0"/>
                <a:cs typeface="Arial" charset="0"/>
              </a:rPr>
              <a:t>Then God said, </a:t>
            </a:r>
            <a:r>
              <a:rPr lang="uk-UA"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Let Us make man </a:t>
            </a:r>
            <a:r>
              <a:rPr lang="en-US" altLang="ja-JP" sz="3600" b="1" dirty="0">
                <a:solidFill>
                  <a:srgbClr val="FFFF00"/>
                </a:solidFill>
                <a:effectLst>
                  <a:glow rad="215900">
                    <a:srgbClr val="000000"/>
                  </a:glow>
                </a:effectLst>
                <a:latin typeface="Arial" charset="0"/>
                <a:cs typeface="Arial" charset="0"/>
              </a:rPr>
              <a:t>in Our image</a:t>
            </a:r>
            <a:r>
              <a:rPr lang="en-US" altLang="ja-JP" sz="3600" b="1" dirty="0">
                <a:solidFill>
                  <a:srgbClr val="FFFFFF"/>
                </a:solidFill>
                <a:effectLst>
                  <a:glow rad="215900">
                    <a:srgbClr val="000000"/>
                  </a:glow>
                </a:effectLst>
                <a:latin typeface="Arial" charset="0"/>
                <a:cs typeface="Arial" charset="0"/>
              </a:rPr>
              <a:t>, according to Our likeness; and </a:t>
            </a:r>
            <a:r>
              <a:rPr lang="en-US" altLang="ja-JP" sz="3600" b="1" dirty="0">
                <a:solidFill>
                  <a:srgbClr val="FFFF00"/>
                </a:solidFill>
                <a:effectLst>
                  <a:glow rad="215900">
                    <a:srgbClr val="000000"/>
                  </a:glow>
                </a:effectLst>
                <a:latin typeface="Arial" charset="0"/>
                <a:cs typeface="Arial" charset="0"/>
              </a:rPr>
              <a:t>let them rule</a:t>
            </a:r>
            <a:r>
              <a:rPr lang="en-US" altLang="ja-JP" sz="3600" b="1" dirty="0">
                <a:solidFill>
                  <a:srgbClr val="FFFFFF"/>
                </a:solidFill>
                <a:effectLst>
                  <a:glow rad="215900">
                    <a:srgbClr val="000000"/>
                  </a:glow>
                </a:effectLst>
                <a:latin typeface="Arial" charset="0"/>
                <a:cs typeface="Arial" charset="0"/>
              </a:rPr>
              <a:t> over the fish of the sea and over the birds of the sky and over the cattle and over all the earth, and over every creeping thing that creeps on the earth</a:t>
            </a:r>
            <a:r>
              <a:rPr lang="uk-UA" altLang="ja-JP" sz="3600" b="1" dirty="0">
                <a:solidFill>
                  <a:srgbClr val="FFFFFF"/>
                </a:solidFill>
                <a:effectLst>
                  <a:glow rad="215900">
                    <a:srgbClr val="000000"/>
                  </a:glow>
                </a:effectLst>
                <a:latin typeface="Arial" charset="0"/>
                <a:cs typeface="Arial" charset="0"/>
              </a:rPr>
              <a:t>'</a:t>
            </a:r>
            <a:r>
              <a:rPr lang="ru-RU"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 (Gen. 1:26).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448</a:t>
            </a:r>
            <a:endParaRPr lang="en-US" b="1" dirty="0">
              <a:solidFill>
                <a:srgbClr val="000000"/>
              </a:solidFill>
              <a:latin typeface="Arial"/>
              <a:cs typeface="Arial"/>
            </a:endParaRPr>
          </a:p>
        </p:txBody>
      </p:sp>
    </p:spTree>
    <p:extLst>
      <p:ext uri="{BB962C8B-B14F-4D97-AF65-F5344CB8AC3E}">
        <p14:creationId xmlns:p14="http://schemas.microsoft.com/office/powerpoint/2010/main" val="248852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1</a:t>
            </a:r>
            <a:endParaRPr lang="en-US" sz="3600" b="1" dirty="0">
              <a:solidFill>
                <a:srgbClr val="FFFFFF"/>
              </a:solidFill>
              <a:effectLst>
                <a:outerShdw blurRad="38100" dist="38100" dir="2700000" algn="tl">
                  <a:srgbClr val="000000"/>
                </a:outerShdw>
              </a:effectLst>
              <a:cs typeface="Arial" charset="0"/>
            </a:endParaRPr>
          </a:p>
        </p:txBody>
      </p:sp>
      <p:sp>
        <p:nvSpPr>
          <p:cNvPr id="2326533" name="Text Box 5"/>
          <p:cNvSpPr txBox="1">
            <a:spLocks noChangeArrowheads="1"/>
          </p:cNvSpPr>
          <p:nvPr/>
        </p:nvSpPr>
        <p:spPr bwMode="auto">
          <a:xfrm>
            <a:off x="1905000" y="4800600"/>
            <a:ext cx="7239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a:solidFill>
                  <a:srgbClr val="FFFFFF"/>
                </a:solidFill>
                <a:effectLst>
                  <a:outerShdw blurRad="38100" dist="38100" dir="2700000" algn="tl">
                    <a:srgbClr val="000000"/>
                  </a:outerShdw>
                </a:effectLst>
                <a:cs typeface="Arial" charset="0"/>
              </a:rPr>
              <a:t>In the beginning God created</a:t>
            </a:r>
            <a:br>
              <a:rPr lang="en-US" sz="3600" b="1">
                <a:solidFill>
                  <a:srgbClr val="FFFFFF"/>
                </a:solidFill>
                <a:effectLst>
                  <a:outerShdw blurRad="38100" dist="38100" dir="2700000" algn="tl">
                    <a:srgbClr val="000000"/>
                  </a:outerShdw>
                </a:effectLst>
                <a:cs typeface="Arial" charset="0"/>
              </a:rPr>
            </a:br>
            <a:r>
              <a:rPr lang="en-US" sz="3600" b="1">
                <a:solidFill>
                  <a:srgbClr val="FFFFFF"/>
                </a:solidFill>
                <a:effectLst>
                  <a:outerShdw blurRad="38100" dist="38100" dir="2700000" algn="tl">
                    <a:srgbClr val="000000"/>
                  </a:outerShdw>
                </a:effectLst>
                <a:cs typeface="Arial" charset="0"/>
              </a:rPr>
              <a:t> the heavens and the earth (1a).</a:t>
            </a:r>
          </a:p>
        </p:txBody>
      </p:sp>
    </p:spTree>
    <p:extLst>
      <p:ext uri="{BB962C8B-B14F-4D97-AF65-F5344CB8AC3E}">
        <p14:creationId xmlns:p14="http://schemas.microsoft.com/office/powerpoint/2010/main" val="1059742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defRPr/>
            </a:pPr>
            <a:r>
              <a:rPr lang="en-US" sz="3600" b="1" dirty="0">
                <a:solidFill>
                  <a:srgbClr val="FFFFFF"/>
                </a:solidFill>
                <a:effectLst>
                  <a:glow rad="152400">
                    <a:srgbClr val="000000"/>
                  </a:glow>
                </a:effectLst>
                <a:latin typeface="Arial" charset="0"/>
                <a:cs typeface="Arial" charset="0"/>
              </a:rPr>
              <a:t>God</a:t>
            </a:r>
            <a:r>
              <a:rPr lang="uk-UA" altLang="ja-JP" sz="3600" b="1" dirty="0">
                <a:solidFill>
                  <a:srgbClr val="FFFFFF"/>
                </a:solidFill>
                <a:effectLst>
                  <a:glow rad="152400">
                    <a:srgbClr val="000000"/>
                  </a:glow>
                </a:effectLst>
                <a:latin typeface="Arial" charset="0"/>
                <a:cs typeface="Arial" charset="0"/>
              </a:rPr>
              <a:t>'</a:t>
            </a:r>
            <a:r>
              <a:rPr lang="en-US" altLang="ja-JP" sz="3600" b="1" dirty="0">
                <a:solidFill>
                  <a:srgbClr val="FFFFFF"/>
                </a:solidFill>
                <a:effectLst>
                  <a:glow rad="152400">
                    <a:srgbClr val="000000"/>
                  </a:glow>
                </a:effectLst>
                <a:latin typeface="Arial" charset="0"/>
                <a:cs typeface="Arial" charset="0"/>
              </a:rPr>
              <a:t>s Creation…Day 6</a:t>
            </a:r>
            <a:endParaRPr lang="en-US" sz="3600" b="1" dirty="0">
              <a:solidFill>
                <a:srgbClr val="FFFFFF"/>
              </a:solidFill>
              <a:effectLst>
                <a:glow rad="152400">
                  <a:srgbClr val="000000"/>
                </a:glow>
              </a:effectLst>
              <a:latin typeface="Arial"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a:solidFill>
                  <a:srgbClr val="FFFFFF"/>
                </a:solidFill>
                <a:effectLst>
                  <a:glow rad="152400">
                    <a:srgbClr val="000000"/>
                  </a:glow>
                </a:effectLst>
                <a:latin typeface="Arial"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ru-RU" sz="3600" b="1" dirty="0">
                <a:solidFill>
                  <a:srgbClr val="FFFFFF"/>
                </a:solidFill>
                <a:effectLst>
                  <a:glow rad="152400">
                    <a:srgbClr val="000000"/>
                  </a:glow>
                </a:effectLst>
                <a:latin typeface="Arial" charset="0"/>
                <a:cs typeface="Arial" charset="0"/>
              </a:rPr>
              <a:t>"</a:t>
            </a:r>
            <a:r>
              <a:rPr lang="en-US" sz="3600" b="1" dirty="0">
                <a:solidFill>
                  <a:srgbClr val="FFFFFF"/>
                </a:solidFill>
                <a:effectLst>
                  <a:glow rad="152400">
                    <a:srgbClr val="000000"/>
                  </a:glow>
                </a:effectLst>
                <a:latin typeface="Arial"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52400">
                    <a:srgbClr val="000000"/>
                  </a:glow>
                </a:effectLst>
                <a:latin typeface="Arial" charset="0"/>
                <a:cs typeface="Arial" charset="0"/>
              </a:rPr>
              <a:t>male and female he created them</a:t>
            </a:r>
            <a:r>
              <a:rPr lang="ru-RU" sz="3600" b="1" dirty="0">
                <a:solidFill>
                  <a:srgbClr val="FFFFFF"/>
                </a:solidFill>
                <a:effectLst>
                  <a:glow rad="152400">
                    <a:srgbClr val="000000"/>
                  </a:glow>
                </a:effectLst>
                <a:latin typeface="Arial" charset="0"/>
                <a:cs typeface="Arial" charset="0"/>
              </a:rPr>
              <a:t>"</a:t>
            </a:r>
            <a:r>
              <a:rPr lang="en-US" sz="3600" b="1" dirty="0">
                <a:solidFill>
                  <a:srgbClr val="FFFFFF"/>
                </a:solidFill>
                <a:effectLst>
                  <a:glow rad="152400">
                    <a:srgbClr val="000000"/>
                  </a:glow>
                </a:effectLst>
                <a:latin typeface="Arial" charset="0"/>
                <a:cs typeface="Arial" charset="0"/>
              </a:rPr>
              <a:t> (Gen. 1:27).</a:t>
            </a:r>
          </a:p>
        </p:txBody>
      </p:sp>
    </p:spTree>
    <p:extLst>
      <p:ext uri="{BB962C8B-B14F-4D97-AF65-F5344CB8AC3E}">
        <p14:creationId xmlns:p14="http://schemas.microsoft.com/office/powerpoint/2010/main" val="1494329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effectLst>
                  <a:glow rad="165100">
                    <a:srgbClr val="000000"/>
                  </a:glow>
                </a:effectLst>
                <a:latin typeface="Arial"/>
                <a:cs typeface="Arial"/>
              </a:rPr>
              <a:t>448</a:t>
            </a:r>
            <a:endParaRPr lang="en-US" b="1" dirty="0">
              <a:solidFill>
                <a:srgbClr val="000000"/>
              </a:solidFill>
              <a:effectLst>
                <a:glow rad="165100">
                  <a:srgbClr val="000000"/>
                </a:glow>
              </a:effectLst>
              <a:latin typeface="Arial"/>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a:defRPr/>
            </a:pPr>
            <a:endParaRPr lang="en-US" kern="0">
              <a:solidFill>
                <a:srgbClr val="000000"/>
              </a:solidFill>
              <a:latin typeface="Comic Sans MS"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1200329"/>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over every living thing that</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 </a:t>
            </a:r>
            <a:b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b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moves upon the earth</a:t>
            </a:r>
            <a:r>
              <a:rPr lang="uk-UA" sz="3600" b="1" dirty="0">
                <a:solidFill>
                  <a:srgbClr val="FFFF00"/>
                </a:solidFill>
                <a:effectLst>
                  <a:glow rad="165100">
                    <a:srgbClr val="000000"/>
                  </a:glow>
                  <a:outerShdw blurRad="38100" dist="38100" dir="2700000" algn="tl">
                    <a:srgbClr val="000000"/>
                  </a:outerShdw>
                </a:effectLst>
                <a:latin typeface="Arial" charset="0"/>
                <a:cs typeface="Arial" charset="0"/>
              </a:rPr>
              <a:t>'</a:t>
            </a:r>
            <a:r>
              <a:rPr lang="ru-RU"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 (Gen. 1:28 NLT).</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over the </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birds</a:t>
            </a: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defRPr/>
            </a:pP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have dominion over the </a:t>
            </a:r>
            <a:r>
              <a:rPr lang="en-US" sz="3600" b="1" dirty="0">
                <a:solidFill>
                  <a:srgbClr val="FFFF00"/>
                </a:solidFill>
                <a:effectLst>
                  <a:glow rad="165100">
                    <a:srgbClr val="000000"/>
                  </a:glow>
                  <a:outerShdw blurRad="38100" dist="38100" dir="2700000" algn="tl">
                    <a:srgbClr val="000000"/>
                  </a:outerShdw>
                </a:effectLst>
                <a:latin typeface="Arial" charset="0"/>
                <a:cs typeface="Arial" charset="0"/>
              </a:rPr>
              <a:t>fish</a:t>
            </a: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eaLnBrk="1" hangingPunct="1">
              <a:spcBef>
                <a:spcPct val="50000"/>
              </a:spcBef>
              <a:defRPr/>
            </a:pPr>
            <a:r>
              <a:rPr lang="ru-RU"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sz="3600" b="1" dirty="0">
                <a:solidFill>
                  <a:srgbClr val="FFFFFF"/>
                </a:solidFill>
                <a:effectLst>
                  <a:glow rad="165100">
                    <a:srgbClr val="000000"/>
                  </a:glow>
                  <a:outerShdw blurRad="38100" dist="38100" dir="2700000" algn="tl">
                    <a:srgbClr val="000000"/>
                  </a:outerShdw>
                </a:effectLst>
                <a:latin typeface="Arial" charset="0"/>
                <a:cs typeface="Arial" charset="0"/>
              </a:rPr>
              <a:t>And God blessed them, and God said to them, </a:t>
            </a:r>
            <a:r>
              <a:rPr lang="uk-UA" sz="3600" b="1" dirty="0">
                <a:solidFill>
                  <a:srgbClr val="FFFFFF"/>
                </a:solidFill>
                <a:effectLst>
                  <a:glow rad="165100">
                    <a:srgbClr val="000000"/>
                  </a:glow>
                  <a:outerShdw blurRad="38100" dist="38100" dir="2700000" algn="tl">
                    <a:srgbClr val="000000"/>
                  </a:outerShdw>
                </a:effectLst>
                <a:latin typeface="Arial" charset="0"/>
                <a:cs typeface="Arial" charset="0"/>
              </a:rPr>
              <a:t>'</a:t>
            </a:r>
            <a:r>
              <a:rPr lang="en-US" altLang="ja-JP" sz="3600" b="1" dirty="0">
                <a:solidFill>
                  <a:srgbClr val="FFFFFF"/>
                </a:solidFill>
                <a:effectLst>
                  <a:glow rad="165100">
                    <a:srgbClr val="000000"/>
                  </a:glow>
                  <a:outerShdw blurRad="38100" dist="38100" dir="2700000" algn="tl">
                    <a:srgbClr val="000000"/>
                  </a:outerShdw>
                </a:effectLst>
                <a:latin typeface="Arial" charset="0"/>
                <a:cs typeface="Arial" charset="0"/>
              </a:rPr>
              <a:t>Be fruitful and multiply, and fill the earth and subdue it; </a:t>
            </a:r>
            <a:endParaRPr lang="en-US" sz="3600" b="1" dirty="0">
              <a:solidFill>
                <a:srgbClr val="FFFFFF"/>
              </a:solidFill>
              <a:effectLst>
                <a:glow rad="1651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5331026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39703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defTabSz="457200" fontAlgn="auto">
              <a:spcAft>
                <a:spcPts val="0"/>
              </a:spcAft>
              <a:defRPr/>
            </a:pPr>
            <a:r>
              <a:rPr lang="en-US" dirty="0">
                <a:effectLst>
                  <a:glow rad="139700">
                    <a:srgbClr val="DADADA">
                      <a:lumMod val="10000"/>
                      <a:alpha val="99000"/>
                    </a:srgbClr>
                  </a:glow>
                </a:effectLst>
                <a:latin typeface="Arial"/>
                <a:ea typeface="+mn-ea"/>
                <a:cs typeface="Arial"/>
              </a:rPr>
              <a:t>Then God said, </a:t>
            </a:r>
            <a:r>
              <a:rPr lang="ru-RU" altLang="ja-JP" dirty="0">
                <a:effectLst>
                  <a:glow rad="139700">
                    <a:srgbClr val="DADADA">
                      <a:lumMod val="10000"/>
                      <a:alpha val="99000"/>
                    </a:srgbClr>
                  </a:glow>
                </a:effectLst>
                <a:latin typeface="Arial"/>
                <a:ea typeface="+mn-ea"/>
                <a:cs typeface="Arial"/>
              </a:rPr>
              <a:t>"</a:t>
            </a:r>
            <a:r>
              <a:rPr lang="en-US" altLang="ja-JP" dirty="0">
                <a:effectLst>
                  <a:glow rad="139700">
                    <a:srgbClr val="DADADA">
                      <a:lumMod val="10000"/>
                      <a:alpha val="99000"/>
                    </a:srgbClr>
                  </a:glow>
                </a:effectLst>
                <a:latin typeface="Arial"/>
                <a:ea typeface="+mn-ea"/>
                <a:cs typeface="Arial"/>
              </a:rPr>
              <a:t>Look, I have given you every green plant yielding seed that is on the surface of all the earth, and every tree which has fruit yielding seed; it shall be food for you</a:t>
            </a:r>
            <a:r>
              <a:rPr lang="ru-RU" altLang="ja-JP" dirty="0">
                <a:effectLst>
                  <a:glow rad="139700">
                    <a:srgbClr val="DADADA">
                      <a:lumMod val="10000"/>
                      <a:alpha val="99000"/>
                    </a:srgbClr>
                  </a:glow>
                </a:effectLst>
                <a:latin typeface="Arial"/>
                <a:ea typeface="+mn-ea"/>
                <a:cs typeface="Arial"/>
              </a:rPr>
              <a:t>"</a:t>
            </a:r>
            <a:r>
              <a:rPr lang="en-US" altLang="ja-JP" dirty="0">
                <a:effectLst>
                  <a:glow rad="139700">
                    <a:srgbClr val="DADADA">
                      <a:lumMod val="10000"/>
                      <a:alpha val="99000"/>
                    </a:srgbClr>
                  </a:glow>
                </a:effectLst>
                <a:latin typeface="Arial"/>
                <a:ea typeface="+mn-ea"/>
                <a:cs typeface="Arial"/>
              </a:rPr>
              <a:t> (29) </a:t>
            </a:r>
            <a:endParaRPr lang="en-US" dirty="0">
              <a:effectLst>
                <a:glow rad="139700">
                  <a:srgbClr val="DADADA">
                    <a:lumMod val="10000"/>
                    <a:alpha val="99000"/>
                  </a:srgbClr>
                </a:glow>
              </a:effectLst>
              <a:latin typeface="Arial"/>
              <a:ea typeface="+mn-ea"/>
              <a:cs typeface="Arial"/>
            </a:endParaRPr>
          </a:p>
        </p:txBody>
      </p:sp>
    </p:spTree>
    <p:extLst>
      <p:ext uri="{BB962C8B-B14F-4D97-AF65-F5344CB8AC3E}">
        <p14:creationId xmlns:p14="http://schemas.microsoft.com/office/powerpoint/2010/main" val="159101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8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07504" y="3962400"/>
            <a:ext cx="8884096" cy="286226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and to every beast of the earth and to every bird of the sky and to every thing that moves on the earth which has life, I have given every green plant for food</a:t>
            </a:r>
            <a:r>
              <a:rPr lang="ru-RU" altLang="ja-JP" dirty="0">
                <a:effectLst>
                  <a:glow rad="139700">
                    <a:srgbClr val="DADADA">
                      <a:lumMod val="10000"/>
                      <a:alpha val="99000"/>
                    </a:srgbClr>
                  </a:glow>
                </a:effectLst>
                <a:latin typeface="Tahoma"/>
                <a:ea typeface="+mn-ea"/>
              </a:rPr>
              <a:t>"</a:t>
            </a:r>
            <a:r>
              <a:rPr lang="en-US" altLang="ja-JP" dirty="0">
                <a:effectLst>
                  <a:glow rad="139700">
                    <a:srgbClr val="DADADA">
                      <a:lumMod val="10000"/>
                      <a:alpha val="99000"/>
                    </a:srgbClr>
                  </a:glow>
                </a:effectLst>
                <a:latin typeface="Tahoma"/>
                <a:ea typeface="+mn-ea"/>
              </a:rPr>
              <a:t>; and it was so (30). </a:t>
            </a:r>
            <a:endParaRPr lang="en-US" dirty="0">
              <a:effectLst>
                <a:glow rad="139700">
                  <a:srgbClr val="DADADA">
                    <a:lumMod val="10000"/>
                    <a:alpha val="99000"/>
                  </a:srgbClr>
                </a:glow>
              </a:effectLst>
              <a:latin typeface="Tahoma"/>
              <a:ea typeface="+mn-ea"/>
            </a:endParaRPr>
          </a:p>
        </p:txBody>
      </p:sp>
    </p:spTree>
    <p:extLst>
      <p:ext uri="{BB962C8B-B14F-4D97-AF65-F5344CB8AC3E}">
        <p14:creationId xmlns:p14="http://schemas.microsoft.com/office/powerpoint/2010/main" val="50724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6</a:t>
            </a:r>
            <a:endParaRPr lang="en-US" sz="3600" b="1" dirty="0">
              <a:solidFill>
                <a:srgbClr val="FFFFFF"/>
              </a:solidFill>
              <a:effectLst>
                <a:outerShdw blurRad="38100" dist="38100" dir="2700000" algn="tl">
                  <a:srgbClr val="000000"/>
                </a:outerShdw>
              </a:effectLst>
              <a:cs typeface="Arial" charset="0"/>
            </a:endParaRPr>
          </a:p>
        </p:txBody>
      </p:sp>
      <p:sp>
        <p:nvSpPr>
          <p:cNvPr id="2493444" name="Text Box 4"/>
          <p:cNvSpPr txBox="1">
            <a:spLocks noChangeArrowheads="1"/>
          </p:cNvSpPr>
          <p:nvPr/>
        </p:nvSpPr>
        <p:spPr bwMode="auto">
          <a:xfrm>
            <a:off x="4419600" y="1295400"/>
            <a:ext cx="44958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God saw all that He had made, and it was very good.</a:t>
            </a:r>
          </a:p>
          <a:p>
            <a:pPr defTabSz="457200" eaLnBrk="1" fontAlgn="auto" hangingPunct="1">
              <a:spcBef>
                <a:spcPct val="50000"/>
              </a:spcBef>
              <a:spcAft>
                <a:spcPts val="0"/>
              </a:spcAft>
              <a:defRPr/>
            </a:pPr>
            <a:endParaRPr lang="en-US" sz="3600" b="1">
              <a:solidFill>
                <a:srgbClr val="FFFFFF"/>
              </a:solidFill>
              <a:effectLst>
                <a:outerShdw blurRad="38100" dist="38100" dir="2700000" algn="tl">
                  <a:srgbClr val="000000"/>
                </a:outerShdw>
              </a:effectLst>
              <a:cs typeface="Arial" charset="0"/>
            </a:endParaRPr>
          </a:p>
          <a:p>
            <a:pP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And there was evening and there was morning, the sixth day (31).</a:t>
            </a:r>
          </a:p>
        </p:txBody>
      </p:sp>
    </p:spTree>
    <p:extLst>
      <p:ext uri="{BB962C8B-B14F-4D97-AF65-F5344CB8AC3E}">
        <p14:creationId xmlns:p14="http://schemas.microsoft.com/office/powerpoint/2010/main" val="2263180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7</a:t>
            </a:r>
            <a:endParaRPr lang="en-US" sz="3600" b="1" dirty="0">
              <a:solidFill>
                <a:srgbClr val="FFFFFF"/>
              </a:solidFill>
              <a:effectLst>
                <a:outerShdw blurRad="38100" dist="38100" dir="2700000" algn="tl">
                  <a:srgbClr val="000000"/>
                </a:outerShdw>
              </a:effectLst>
              <a:cs typeface="Arial" charset="0"/>
            </a:endParaRPr>
          </a:p>
        </p:txBody>
      </p:sp>
      <p:sp>
        <p:nvSpPr>
          <p:cNvPr id="2495492" name="Text Box 4"/>
          <p:cNvSpPr txBox="1">
            <a:spLocks noChangeArrowheads="1"/>
          </p:cNvSpPr>
          <p:nvPr/>
        </p:nvSpPr>
        <p:spPr bwMode="auto">
          <a:xfrm>
            <a:off x="4114800" y="3886200"/>
            <a:ext cx="4876800" cy="286226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Thus the heavens and the earth were completed, </a:t>
            </a:r>
            <a:br>
              <a:rPr lang="en-US" dirty="0">
                <a:effectLst>
                  <a:glow rad="139700">
                    <a:srgbClr val="DADADA">
                      <a:lumMod val="10000"/>
                      <a:alpha val="99000"/>
                    </a:srgbClr>
                  </a:glow>
                </a:effectLst>
                <a:latin typeface="Tahoma"/>
                <a:ea typeface="+mn-ea"/>
              </a:rPr>
            </a:br>
            <a:r>
              <a:rPr lang="en-US" dirty="0">
                <a:effectLst>
                  <a:glow rad="139700">
                    <a:srgbClr val="DADADA">
                      <a:lumMod val="10000"/>
                      <a:alpha val="99000"/>
                    </a:srgbClr>
                  </a:glow>
                </a:effectLst>
                <a:latin typeface="Tahoma"/>
                <a:ea typeface="+mn-ea"/>
              </a:rPr>
              <a:t>and all their hosts (2:1)</a:t>
            </a:r>
          </a:p>
        </p:txBody>
      </p:sp>
    </p:spTree>
    <p:extLst>
      <p:ext uri="{BB962C8B-B14F-4D97-AF65-F5344CB8AC3E}">
        <p14:creationId xmlns:p14="http://schemas.microsoft.com/office/powerpoint/2010/main" val="2201190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7</a:t>
            </a:r>
            <a:endParaRPr lang="en-US" sz="3600" b="1" dirty="0">
              <a:solidFill>
                <a:srgbClr val="FFFFFF"/>
              </a:solidFill>
              <a:effectLst>
                <a:outerShdw blurRad="38100" dist="38100" dir="2700000" algn="tl">
                  <a:srgbClr val="000000"/>
                </a:outerShdw>
              </a:effectLst>
              <a:cs typeface="Arial" charset="0"/>
            </a:endParaRPr>
          </a:p>
        </p:txBody>
      </p:sp>
      <p:sp>
        <p:nvSpPr>
          <p:cNvPr id="2280452" name="Text Box 4"/>
          <p:cNvSpPr txBox="1">
            <a:spLocks noChangeArrowheads="1"/>
          </p:cNvSpPr>
          <p:nvPr/>
        </p:nvSpPr>
        <p:spPr bwMode="auto">
          <a:xfrm>
            <a:off x="139700" y="4267200"/>
            <a:ext cx="9004300" cy="2308225"/>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l" defTabSz="457200" fontAlgn="auto">
              <a:spcAft>
                <a:spcPts val="0"/>
              </a:spcAft>
            </a:pPr>
            <a:r>
              <a:rPr lang="en-US" dirty="0">
                <a:effectLst>
                  <a:glow rad="139700">
                    <a:srgbClr val="DADADA">
                      <a:lumMod val="10000"/>
                      <a:alpha val="99000"/>
                    </a:srgbClr>
                  </a:glow>
                </a:effectLst>
                <a:latin typeface="Tahoma"/>
                <a:ea typeface="+mn-ea"/>
              </a:rPr>
              <a:t>By the seventh day God completed His work which He had done, and He rested on the seventh day from all His work which He had done (2:2).</a:t>
            </a:r>
          </a:p>
        </p:txBody>
      </p:sp>
    </p:spTree>
    <p:extLst>
      <p:ext uri="{BB962C8B-B14F-4D97-AF65-F5344CB8AC3E}">
        <p14:creationId xmlns:p14="http://schemas.microsoft.com/office/powerpoint/2010/main" val="3331626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76200"/>
            <a:ext cx="92202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7</a:t>
            </a:r>
            <a:endParaRPr lang="en-US" sz="3600" b="1" dirty="0">
              <a:solidFill>
                <a:srgbClr val="FFFFFF"/>
              </a:solidFill>
              <a:effectLst>
                <a:outerShdw blurRad="38100" dist="38100" dir="2700000" algn="tl">
                  <a:srgbClr val="000000"/>
                </a:outerShdw>
              </a:effectLst>
              <a:cs typeface="Arial" charset="0"/>
            </a:endParaRPr>
          </a:p>
        </p:txBody>
      </p:sp>
      <p:sp>
        <p:nvSpPr>
          <p:cNvPr id="2137092" name="Text Box 4"/>
          <p:cNvSpPr txBox="1">
            <a:spLocks noChangeArrowheads="1"/>
          </p:cNvSpPr>
          <p:nvPr/>
        </p:nvSpPr>
        <p:spPr bwMode="auto">
          <a:xfrm>
            <a:off x="179512" y="4114800"/>
            <a:ext cx="8719120" cy="2308225"/>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457200" fontAlgn="auto">
              <a:spcAft>
                <a:spcPts val="0"/>
              </a:spcAft>
            </a:pPr>
            <a:r>
              <a:rPr lang="en-US" dirty="0">
                <a:effectLst>
                  <a:glow rad="139700">
                    <a:srgbClr val="DADADA">
                      <a:lumMod val="10000"/>
                      <a:alpha val="99000"/>
                    </a:srgbClr>
                  </a:glow>
                </a:effectLst>
                <a:latin typeface="Tahoma"/>
                <a:ea typeface="+mn-ea"/>
              </a:rPr>
              <a:t>Then God blessed the seventh day and sanctified it, because in it He rested from all  His work which God had created and made (2:3).</a:t>
            </a:r>
          </a:p>
        </p:txBody>
      </p:sp>
    </p:spTree>
    <p:extLst>
      <p:ext uri="{BB962C8B-B14F-4D97-AF65-F5344CB8AC3E}">
        <p14:creationId xmlns:p14="http://schemas.microsoft.com/office/powerpoint/2010/main" val="3937152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99888023"/>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ion-han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sz="8000" b="1" dirty="0">
                <a:solidFill>
                  <a:schemeClr val="bg1"/>
                </a:solidFill>
                <a:effectLst>
                  <a:glow rad="228600">
                    <a:schemeClr val="tx1"/>
                  </a:glow>
                </a:effectLst>
                <a:latin typeface="Arial"/>
                <a:cs typeface="Arial"/>
              </a:rPr>
              <a:t>The Importance of Genesis</a:t>
            </a:r>
          </a:p>
        </p:txBody>
      </p:sp>
    </p:spTree>
    <p:extLst>
      <p:ext uri="{BB962C8B-B14F-4D97-AF65-F5344CB8AC3E}">
        <p14:creationId xmlns:p14="http://schemas.microsoft.com/office/powerpoint/2010/main" val="4127628267"/>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2" y="-76200"/>
            <a:ext cx="93726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1</a:t>
            </a:r>
            <a:endParaRPr lang="en-US" sz="3600" b="1" dirty="0">
              <a:solidFill>
                <a:srgbClr val="FFFFFF"/>
              </a:solidFill>
              <a:effectLst>
                <a:outerShdw blurRad="38100" dist="38100" dir="2700000" algn="tl">
                  <a:srgbClr val="000000"/>
                </a:outerShdw>
              </a:effectLst>
              <a:cs typeface="Arial" charset="0"/>
            </a:endParaRPr>
          </a:p>
        </p:txBody>
      </p:sp>
      <p:sp>
        <p:nvSpPr>
          <p:cNvPr id="2328581" name="Text Box 5"/>
          <p:cNvSpPr txBox="1">
            <a:spLocks noChangeArrowheads="1"/>
          </p:cNvSpPr>
          <p:nvPr/>
        </p:nvSpPr>
        <p:spPr bwMode="auto">
          <a:xfrm>
            <a:off x="76200" y="4509120"/>
            <a:ext cx="90678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The earth was formless and void, and darkness was over the surface of the deep, and the Spirit of God was moving over the surface of the waters (2).</a:t>
            </a:r>
          </a:p>
        </p:txBody>
      </p:sp>
    </p:spTree>
    <p:extLst>
      <p:ext uri="{BB962C8B-B14F-4D97-AF65-F5344CB8AC3E}">
        <p14:creationId xmlns:p14="http://schemas.microsoft.com/office/powerpoint/2010/main" val="97387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44000" cy="1143000"/>
          </a:xfrm>
        </p:spPr>
        <p:txBody>
          <a:bodyPr/>
          <a:lstStyle/>
          <a:p>
            <a:pPr eaLnBrk="1" hangingPunct="1">
              <a:defRPr/>
            </a:pPr>
            <a:r>
              <a:rPr lang="en-US" sz="4800" b="1" dirty="0">
                <a:solidFill>
                  <a:schemeClr val="bg1"/>
                </a:solidFill>
                <a:effectLst>
                  <a:glow rad="177800">
                    <a:schemeClr val="tx1"/>
                  </a:glow>
                </a:effectLst>
                <a:latin typeface="Arial"/>
                <a:cs typeface="Arial"/>
              </a:rPr>
              <a:t>Every Person</a:t>
            </a:r>
            <a:r>
              <a:rPr lang="uk-UA" sz="4800" b="1" dirty="0">
                <a:solidFill>
                  <a:schemeClr val="bg1"/>
                </a:solidFill>
                <a:effectLst>
                  <a:glow rad="177800">
                    <a:schemeClr val="tx1"/>
                  </a:glow>
                </a:effectLst>
                <a:latin typeface="Arial"/>
                <a:cs typeface="Arial"/>
              </a:rPr>
              <a:t>'</a:t>
            </a:r>
            <a:r>
              <a:rPr lang="en-US" sz="4800" b="1" dirty="0">
                <a:solidFill>
                  <a:schemeClr val="bg1"/>
                </a:solidFill>
                <a:effectLst>
                  <a:glow rad="177800">
                    <a:schemeClr val="tx1"/>
                  </a:glow>
                </a:effectLst>
                <a:latin typeface="Arial"/>
                <a:cs typeface="Arial"/>
              </a:rPr>
              <a:t>s Questions:</a:t>
            </a:r>
            <a:endParaRPr lang="en-US" sz="3600" dirty="0">
              <a:effectLst>
                <a:glow rad="177800">
                  <a:schemeClr val="tx1"/>
                </a:glow>
              </a:effectLst>
              <a:latin typeface="Arial"/>
              <a:cs typeface="Arial"/>
            </a:endParaRPr>
          </a:p>
        </p:txBody>
      </p:sp>
      <p:sp>
        <p:nvSpPr>
          <p:cNvPr id="217092" name="Text Box 4"/>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defRPr/>
            </a:pPr>
            <a:r>
              <a:rPr lang="en-US" sz="900" b="1">
                <a:solidFill>
                  <a:srgbClr val="FFFFFF"/>
                </a:solidFill>
                <a:effectLst>
                  <a:glow rad="177800">
                    <a:srgbClr val="000000"/>
                  </a:glow>
                </a:effectLst>
                <a:latin typeface="Arial"/>
                <a:cs typeface="Arial"/>
              </a:rPr>
              <a:t>©2003 TBBMI</a:t>
            </a:r>
          </a:p>
        </p:txBody>
      </p:sp>
      <p:sp>
        <p:nvSpPr>
          <p:cNvPr id="217093" name="Rectangle 5"/>
          <p:cNvSpPr>
            <a:spLocks noChangeArrowheads="1"/>
          </p:cNvSpPr>
          <p:nvPr/>
        </p:nvSpPr>
        <p:spPr bwMode="auto">
          <a:xfrm>
            <a:off x="7586663" y="6526213"/>
            <a:ext cx="6477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7.5.03a.</a:t>
            </a:r>
          </a:p>
        </p:txBody>
      </p:sp>
      <p:sp>
        <p:nvSpPr>
          <p:cNvPr id="217094" name="Rectangle 6"/>
          <p:cNvSpPr>
            <a:spLocks noChangeArrowheads="1"/>
          </p:cNvSpPr>
          <p:nvPr/>
        </p:nvSpPr>
        <p:spPr bwMode="auto">
          <a:xfrm>
            <a:off x="8077200"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18</a:t>
            </a:r>
          </a:p>
        </p:txBody>
      </p:sp>
      <p:sp>
        <p:nvSpPr>
          <p:cNvPr id="217096" name="Text Box 8"/>
          <p:cNvSpPr txBox="1">
            <a:spLocks noChangeArrowheads="1"/>
          </p:cNvSpPr>
          <p:nvPr/>
        </p:nvSpPr>
        <p:spPr bwMode="auto">
          <a:xfrm>
            <a:off x="43949" y="1564754"/>
            <a:ext cx="9086850" cy="3816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Where did we come from?  </a:t>
            </a:r>
          </a:p>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Why am I here?</a:t>
            </a:r>
          </a:p>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Why is there evil in the world?  </a:t>
            </a:r>
          </a:p>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Is there hope? </a:t>
            </a:r>
          </a:p>
        </p:txBody>
      </p:sp>
    </p:spTree>
    <p:extLst>
      <p:ext uri="{BB962C8B-B14F-4D97-AF65-F5344CB8AC3E}">
        <p14:creationId xmlns:p14="http://schemas.microsoft.com/office/powerpoint/2010/main" val="13090293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7096">
                                            <p:txEl>
                                              <p:pRg st="2" end="2"/>
                                            </p:txEl>
                                          </p:spTgt>
                                        </p:tgtEl>
                                        <p:attrNameLst>
                                          <p:attrName>style.visibility</p:attrName>
                                        </p:attrNameLst>
                                      </p:cBhvr>
                                      <p:to>
                                        <p:strVal val="visible"/>
                                      </p:to>
                                    </p:set>
                                    <p:animEffect transition="in" filter="dissolve">
                                      <p:cBhvr>
                                        <p:cTn id="15" dur="500"/>
                                        <p:tgtEl>
                                          <p:spTgt spid="217096">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17096">
                                            <p:txEl>
                                              <p:pRg st="3" end="3"/>
                                            </p:txEl>
                                          </p:spTgt>
                                        </p:tgtEl>
                                        <p:attrNameLst>
                                          <p:attrName>style.visibility</p:attrName>
                                        </p:attrNameLst>
                                      </p:cBhvr>
                                      <p:to>
                                        <p:strVal val="visible"/>
                                      </p:to>
                                    </p:set>
                                    <p:animEffect transition="in" filter="dissolve">
                                      <p:cBhvr>
                                        <p:cTn id="19"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genesis1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IN THE BEGINNING</a:t>
            </a: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God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created</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the heavens and the earth</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Genesis 1:1</a:t>
            </a:r>
          </a:p>
        </p:txBody>
      </p:sp>
      <p:sp>
        <p:nvSpPr>
          <p:cNvPr id="6" name="Text Box 8"/>
          <p:cNvSpPr txBox="1">
            <a:spLocks noChangeArrowheads="1"/>
          </p:cNvSpPr>
          <p:nvPr/>
        </p:nvSpPr>
        <p:spPr bwMode="auto">
          <a:xfrm>
            <a:off x="32169" y="1124744"/>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Where did we come from?</a:t>
            </a:r>
          </a:p>
        </p:txBody>
      </p:sp>
    </p:spTree>
    <p:extLst>
      <p:ext uri="{BB962C8B-B14F-4D97-AF65-F5344CB8AC3E}">
        <p14:creationId xmlns:p14="http://schemas.microsoft.com/office/powerpoint/2010/main" val="75486794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28229" y="-660058"/>
            <a:ext cx="91440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spcBef>
                <a:spcPct val="50000"/>
              </a:spcBef>
            </a:pPr>
            <a:r>
              <a:rPr lang="en-US" sz="3600" b="1" dirty="0">
                <a:solidFill>
                  <a:srgbClr val="FFFFFF"/>
                </a:solidFill>
                <a:effectLst>
                  <a:glow rad="215900">
                    <a:srgbClr val="000000"/>
                  </a:glow>
                </a:effectLst>
                <a:latin typeface="Arial" charset="0"/>
                <a:cs typeface="Arial" charset="0"/>
              </a:rPr>
              <a:t>God</a:t>
            </a:r>
            <a:r>
              <a:rPr lang="uk-UA"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s Creation…Day 6</a:t>
            </a:r>
            <a:endParaRPr lang="en-US" sz="3600" b="1" dirty="0">
              <a:solidFill>
                <a:srgbClr val="FFFFFF"/>
              </a:solidFill>
              <a:effectLst>
                <a:glow rad="215900">
                  <a:srgbClr val="000000"/>
                </a:glow>
              </a:effectLst>
              <a:latin typeface="Arial"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ru-RU" sz="3600" b="1" dirty="0">
                <a:solidFill>
                  <a:srgbClr val="FFFFFF"/>
                </a:solidFill>
                <a:effectLst>
                  <a:glow rad="215900">
                    <a:srgbClr val="000000"/>
                  </a:glow>
                </a:effectLst>
                <a:latin typeface="Arial" charset="0"/>
                <a:cs typeface="Arial" charset="0"/>
              </a:rPr>
              <a:t>"</a:t>
            </a:r>
            <a:r>
              <a:rPr lang="en-US" sz="3600" b="1" dirty="0">
                <a:solidFill>
                  <a:srgbClr val="FFFFFF"/>
                </a:solidFill>
                <a:effectLst>
                  <a:glow rad="215900">
                    <a:srgbClr val="000000"/>
                  </a:glow>
                </a:effectLst>
                <a:latin typeface="Arial" charset="0"/>
                <a:cs typeface="Arial" charset="0"/>
              </a:rPr>
              <a:t>Then God said, </a:t>
            </a:r>
            <a:r>
              <a:rPr lang="uk-UA"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Let Us make man</a:t>
            </a:r>
            <a:r>
              <a:rPr lang="en-US" altLang="ja-JP" sz="3600" b="1" dirty="0">
                <a:effectLst>
                  <a:glow rad="215900">
                    <a:srgbClr val="000000"/>
                  </a:glow>
                </a:effectLst>
                <a:latin typeface="Arial" charset="0"/>
                <a:cs typeface="Arial" charset="0"/>
              </a:rPr>
              <a:t> in Our image</a:t>
            </a:r>
            <a:r>
              <a:rPr lang="en-US" altLang="ja-JP" sz="3600" b="1" dirty="0">
                <a:solidFill>
                  <a:srgbClr val="FFFFFF"/>
                </a:solidFill>
                <a:effectLst>
                  <a:glow rad="215900">
                    <a:srgbClr val="000000"/>
                  </a:glow>
                </a:effectLst>
                <a:latin typeface="Arial" charset="0"/>
                <a:cs typeface="Arial" charset="0"/>
              </a:rPr>
              <a:t>, according to Our likeness; and </a:t>
            </a:r>
            <a:r>
              <a:rPr lang="en-US" altLang="ja-JP" sz="3600" b="1" dirty="0">
                <a:solidFill>
                  <a:srgbClr val="FFFF00"/>
                </a:solidFill>
                <a:effectLst>
                  <a:glow rad="215900">
                    <a:srgbClr val="000000"/>
                  </a:glow>
                </a:effectLst>
                <a:latin typeface="Arial" charset="0"/>
                <a:cs typeface="Arial" charset="0"/>
              </a:rPr>
              <a:t>let them rule</a:t>
            </a:r>
            <a:r>
              <a:rPr lang="en-US" altLang="ja-JP" sz="3600" b="1" dirty="0">
                <a:solidFill>
                  <a:srgbClr val="FFFFFF"/>
                </a:solidFill>
                <a:effectLst>
                  <a:glow rad="215900">
                    <a:srgbClr val="000000"/>
                  </a:glow>
                </a:effectLst>
                <a:latin typeface="Arial" charset="0"/>
                <a:cs typeface="Arial" charset="0"/>
              </a:rPr>
              <a:t> over the fish of the sea and over the birds of the sky and over the cattle and over all the earth, and over every creeping thing that creeps on the earth</a:t>
            </a:r>
            <a:r>
              <a:rPr lang="uk-UA" altLang="ja-JP" sz="3600" b="1" dirty="0">
                <a:solidFill>
                  <a:srgbClr val="FFFFFF"/>
                </a:solidFill>
                <a:effectLst>
                  <a:glow rad="215900">
                    <a:srgbClr val="000000"/>
                  </a:glow>
                </a:effectLst>
                <a:latin typeface="Arial" charset="0"/>
                <a:cs typeface="Arial" charset="0"/>
              </a:rPr>
              <a:t>'</a:t>
            </a:r>
            <a:r>
              <a:rPr lang="ru-RU" altLang="ja-JP" sz="3600" b="1" dirty="0">
                <a:solidFill>
                  <a:srgbClr val="FFFFFF"/>
                </a:solidFill>
                <a:effectLst>
                  <a:glow rad="215900">
                    <a:srgbClr val="000000"/>
                  </a:glow>
                </a:effectLst>
                <a:latin typeface="Arial" charset="0"/>
                <a:cs typeface="Arial" charset="0"/>
              </a:rPr>
              <a:t>"</a:t>
            </a:r>
            <a:r>
              <a:rPr lang="en-US" altLang="ja-JP" sz="3600" b="1" dirty="0">
                <a:solidFill>
                  <a:srgbClr val="FFFFFF"/>
                </a:solidFill>
                <a:effectLst>
                  <a:glow rad="215900">
                    <a:srgbClr val="000000"/>
                  </a:glow>
                </a:effectLst>
                <a:latin typeface="Arial" charset="0"/>
                <a:cs typeface="Arial" charset="0"/>
              </a:rPr>
              <a:t> (Gen. 1:26).</a:t>
            </a:r>
            <a:endParaRPr lang="en-US" sz="3600" b="1" dirty="0">
              <a:solidFill>
                <a:srgbClr val="FFFFFF"/>
              </a:solidFill>
              <a:effectLst>
                <a:glow rad="215900">
                  <a:srgbClr val="000000"/>
                </a:glow>
              </a:effectLst>
              <a:latin typeface="Arial"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448</a:t>
            </a:r>
            <a:endParaRPr lang="en-US" b="1" dirty="0">
              <a:solidFill>
                <a:srgbClr val="000000"/>
              </a:solidFill>
              <a:latin typeface="Arial"/>
              <a:cs typeface="Arial"/>
            </a:endParaRPr>
          </a:p>
        </p:txBody>
      </p:sp>
      <p:sp>
        <p:nvSpPr>
          <p:cNvPr id="7" name="Text Box 8"/>
          <p:cNvSpPr txBox="1">
            <a:spLocks noChangeArrowheads="1"/>
          </p:cNvSpPr>
          <p:nvPr/>
        </p:nvSpPr>
        <p:spPr bwMode="auto">
          <a:xfrm>
            <a:off x="57150" y="-34634"/>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Why am I here?</a:t>
            </a:r>
          </a:p>
        </p:txBody>
      </p:sp>
    </p:spTree>
    <p:extLst>
      <p:ext uri="{BB962C8B-B14F-4D97-AF65-F5344CB8AC3E}">
        <p14:creationId xmlns:p14="http://schemas.microsoft.com/office/powerpoint/2010/main" val="97158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1257661" y="456149"/>
            <a:ext cx="3491036" cy="163121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dirty="0">
                <a:solidFill>
                  <a:srgbClr val="000000"/>
                </a:solidFill>
                <a:latin typeface="Arial"/>
                <a:cs typeface="Arial"/>
              </a:rPr>
              <a:t>You will NOT surely die.  When you eat of the fruit, your eyes will be open and you will be like GOD, knowing good and evil.</a:t>
            </a:r>
            <a:endParaRPr lang="en-US" sz="2800" b="1" dirty="0">
              <a:solidFill>
                <a:srgbClr val="000000"/>
              </a:solidFill>
              <a:latin typeface="Arial"/>
              <a:cs typeface="Arial"/>
            </a:endParaRPr>
          </a:p>
        </p:txBody>
      </p:sp>
      <p:sp>
        <p:nvSpPr>
          <p:cNvPr id="8" name="Text Box 8"/>
          <p:cNvSpPr txBox="1">
            <a:spLocks noChangeArrowheads="1"/>
          </p:cNvSpPr>
          <p:nvPr/>
        </p:nvSpPr>
        <p:spPr bwMode="auto">
          <a:xfrm>
            <a:off x="-2101" y="4581128"/>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Why is there evil in the world?  </a:t>
            </a:r>
          </a:p>
        </p:txBody>
      </p:sp>
    </p:spTree>
    <p:extLst>
      <p:ext uri="{BB962C8B-B14F-4D97-AF65-F5344CB8AC3E}">
        <p14:creationId xmlns:p14="http://schemas.microsoft.com/office/powerpoint/2010/main" val="1265719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5" name="TextBox 2"/>
          <p:cNvSpPr txBox="1">
            <a:spLocks noChangeArrowheads="1"/>
          </p:cNvSpPr>
          <p:nvPr/>
        </p:nvSpPr>
        <p:spPr bwMode="auto">
          <a:xfrm>
            <a:off x="2606263" y="555087"/>
            <a:ext cx="3143427" cy="193899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dirty="0">
                <a:solidFill>
                  <a:srgbClr val="000000"/>
                </a:solidFill>
                <a:latin typeface="Arial"/>
                <a:cs typeface="Arial"/>
              </a:rPr>
              <a:t>Your transparent appeal to our pride and naïveté is no match for the security and joy we have here in God</a:t>
            </a:r>
            <a:r>
              <a:rPr lang="uk-UA" sz="2000" b="1" dirty="0">
                <a:solidFill>
                  <a:srgbClr val="000000"/>
                </a:solidFill>
                <a:latin typeface="Arial"/>
                <a:cs typeface="Arial"/>
              </a:rPr>
              <a:t>'</a:t>
            </a:r>
            <a:r>
              <a:rPr lang="en-US" sz="2000" b="1" dirty="0">
                <a:solidFill>
                  <a:srgbClr val="000000"/>
                </a:solidFill>
                <a:latin typeface="Arial"/>
                <a:cs typeface="Arial"/>
              </a:rPr>
              <a:t>s presence.</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238685481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 name="TextBox 2"/>
          <p:cNvSpPr txBox="1">
            <a:spLocks noChangeArrowheads="1"/>
          </p:cNvSpPr>
          <p:nvPr/>
        </p:nvSpPr>
        <p:spPr bwMode="auto">
          <a:xfrm>
            <a:off x="4063995" y="509780"/>
            <a:ext cx="2683565" cy="163121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dirty="0">
                <a:solidFill>
                  <a:srgbClr val="000000"/>
                </a:solidFill>
                <a:latin typeface="Arial"/>
                <a:cs typeface="Arial"/>
              </a:rPr>
              <a:t>It</a:t>
            </a:r>
            <a:r>
              <a:rPr lang="uk-UA" sz="2000" b="1" dirty="0">
                <a:solidFill>
                  <a:srgbClr val="000000"/>
                </a:solidFill>
                <a:latin typeface="Arial"/>
                <a:cs typeface="Arial"/>
              </a:rPr>
              <a:t>'</a:t>
            </a:r>
            <a:r>
              <a:rPr lang="en-US" sz="2000" b="1" dirty="0">
                <a:solidFill>
                  <a:srgbClr val="000000"/>
                </a:solidFill>
                <a:latin typeface="Arial"/>
                <a:cs typeface="Arial"/>
              </a:rPr>
              <a:t>s organic, rich in antioxidants, and now available in convenient GO-PACKS.</a:t>
            </a:r>
            <a:endParaRPr lang="en-US" sz="2800" b="1" dirty="0">
              <a:solidFill>
                <a:srgbClr val="000000"/>
              </a:solidFill>
              <a:latin typeface="Arial"/>
              <a:cs typeface="Arial"/>
            </a:endParaRPr>
          </a:p>
        </p:txBody>
      </p:sp>
      <p:sp>
        <p:nvSpPr>
          <p:cNvPr id="9" name="TextBox 2"/>
          <p:cNvSpPr txBox="1">
            <a:spLocks noChangeArrowheads="1"/>
          </p:cNvSpPr>
          <p:nvPr/>
        </p:nvSpPr>
        <p:spPr bwMode="auto">
          <a:xfrm>
            <a:off x="7343917" y="742659"/>
            <a:ext cx="1800083" cy="89255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dirty="0">
                <a:solidFill>
                  <a:srgbClr val="000000"/>
                </a:solidFill>
                <a:latin typeface="Arial"/>
                <a:cs typeface="Arial"/>
              </a:rPr>
              <a:t>We</a:t>
            </a:r>
            <a:r>
              <a:rPr lang="uk-UA" sz="2000" b="1" dirty="0">
                <a:solidFill>
                  <a:srgbClr val="000000"/>
                </a:solidFill>
                <a:latin typeface="Arial"/>
                <a:cs typeface="Arial"/>
              </a:rPr>
              <a:t>'</a:t>
            </a:r>
            <a:r>
              <a:rPr lang="en-US" sz="2000" b="1" dirty="0" err="1">
                <a:solidFill>
                  <a:srgbClr val="000000"/>
                </a:solidFill>
                <a:latin typeface="Arial"/>
                <a:cs typeface="Arial"/>
              </a:rPr>
              <a:t>ll</a:t>
            </a:r>
            <a:r>
              <a:rPr lang="en-US" sz="2000" b="1" dirty="0">
                <a:solidFill>
                  <a:srgbClr val="000000"/>
                </a:solidFill>
                <a:latin typeface="Arial"/>
                <a:cs typeface="Arial"/>
              </a:rPr>
              <a:t> take </a:t>
            </a:r>
            <a:r>
              <a:rPr lang="en-US" sz="3200" b="1" dirty="0">
                <a:solidFill>
                  <a:srgbClr val="000000"/>
                </a:solidFill>
                <a:latin typeface="Arial"/>
                <a:cs typeface="Arial"/>
              </a:rPr>
              <a:t>two</a:t>
            </a:r>
            <a:r>
              <a:rPr lang="en-US" sz="2000" b="1" dirty="0">
                <a:solidFill>
                  <a:srgbClr val="000000"/>
                </a:solidFill>
                <a:latin typeface="Arial"/>
                <a:cs typeface="Arial"/>
              </a:rPr>
              <a:t>.</a:t>
            </a:r>
            <a:endParaRPr lang="en-US" sz="2800" b="1" dirty="0">
              <a:solidFill>
                <a:srgbClr val="000000"/>
              </a:solidFill>
              <a:latin typeface="Arial"/>
              <a:cs typeface="Arial"/>
            </a:endParaRPr>
          </a:p>
        </p:txBody>
      </p:sp>
    </p:spTree>
    <p:extLst>
      <p:ext uri="{BB962C8B-B14F-4D97-AF65-F5344CB8AC3E}">
        <p14:creationId xmlns:p14="http://schemas.microsoft.com/office/powerpoint/2010/main" val="338770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en-US" sz="3600" b="1" dirty="0">
                <a:solidFill>
                  <a:schemeClr val="bg1"/>
                </a:solidFill>
                <a:effectLst>
                  <a:glow rad="101600">
                    <a:schemeClr val="tx1">
                      <a:alpha val="75000"/>
                    </a:schemeClr>
                  </a:glow>
                  <a:outerShdw blurRad="50800" dist="63500" dir="2700000" algn="tl" rotWithShape="0">
                    <a:srgbClr val="000000"/>
                  </a:outerShdw>
                </a:effectLst>
                <a:cs typeface="+mj-cs"/>
              </a:rPr>
              <a:t>Genesis 3:15 </a:t>
            </a:r>
            <a:r>
              <a:rPr lang="en-US" sz="3200" b="1" dirty="0">
                <a:solidFill>
                  <a:schemeClr val="bg1"/>
                </a:solidFill>
                <a:effectLst>
                  <a:glow rad="101600">
                    <a:schemeClr val="tx1">
                      <a:alpha val="75000"/>
                    </a:schemeClr>
                  </a:glow>
                  <a:outerShdw blurRad="50800" dist="63500" dir="2700000" algn="tl" rotWithShape="0">
                    <a:srgbClr val="000000"/>
                  </a:outerShdw>
                </a:effectLst>
                <a:cs typeface="+mj-cs"/>
              </a:rPr>
              <a:t>(NLT)</a:t>
            </a: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39703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ru-RU"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And I will cause hostility between you [Satan] and the woman [Eve], and between your offspring [satanic forces] and her offspring [Cain to Christ].  He </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[Christ] will strike your head [Calvary]</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and you will strike his heel [cripple mankind].</a:t>
            </a:r>
            <a:r>
              <a:rPr lang="ru-RU"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endPar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endParaRPr>
          </a:p>
        </p:txBody>
      </p:sp>
      <p:sp>
        <p:nvSpPr>
          <p:cNvPr id="5" name="Text Box 8"/>
          <p:cNvSpPr txBox="1">
            <a:spLocks noChangeArrowheads="1"/>
          </p:cNvSpPr>
          <p:nvPr/>
        </p:nvSpPr>
        <p:spPr bwMode="auto">
          <a:xfrm>
            <a:off x="57150" y="4437112"/>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Is there hope? </a:t>
            </a:r>
          </a:p>
        </p:txBody>
      </p:sp>
    </p:spTree>
    <p:extLst>
      <p:ext uri="{BB962C8B-B14F-4D97-AF65-F5344CB8AC3E}">
        <p14:creationId xmlns:p14="http://schemas.microsoft.com/office/powerpoint/2010/main" val="274777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798230313"/>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78178" name="Picture 2" descr="Footprints in Sand at 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2499" name="Rectangle 3"/>
          <p:cNvSpPr>
            <a:spLocks noGrp="1" noChangeArrowheads="1"/>
          </p:cNvSpPr>
          <p:nvPr>
            <p:ph type="title"/>
          </p:nvPr>
        </p:nvSpPr>
        <p:spPr>
          <a:xfrm>
            <a:off x="685800" y="152400"/>
            <a:ext cx="7772400" cy="5364832"/>
          </a:xfrm>
          <a:effectLst>
            <a:outerShdw blurRad="63500" dist="35921" dir="2700000" algn="ctr" rotWithShape="0">
              <a:schemeClr val="tx2">
                <a:alpha val="74998"/>
              </a:schemeClr>
            </a:outerShdw>
          </a:effectLst>
        </p:spPr>
        <p:txBody>
          <a:bodyPr/>
          <a:lstStyle/>
          <a:p>
            <a:pPr eaLnBrk="1" hangingPunct="1">
              <a:defRPr/>
            </a:pPr>
            <a:r>
              <a:rPr lang="en-US" sz="8000" b="1">
                <a:solidFill>
                  <a:schemeClr val="bg1"/>
                </a:solidFill>
                <a:effectLst>
                  <a:glow rad="228600">
                    <a:schemeClr val="tx1"/>
                  </a:glow>
                </a:effectLst>
                <a:cs typeface="+mj-cs"/>
              </a:rPr>
              <a:t>How to Read Genesis 1 on Creation </a:t>
            </a:r>
            <a:endParaRPr lang="en-US" sz="6600" b="1">
              <a:solidFill>
                <a:schemeClr val="bg1"/>
              </a:solidFill>
              <a:effectLst>
                <a:glow rad="228600">
                  <a:schemeClr val="tx1"/>
                </a:glow>
              </a:effectLst>
              <a:cs typeface="+mj-cs"/>
            </a:endParaRPr>
          </a:p>
        </p:txBody>
      </p:sp>
    </p:spTree>
    <p:extLst>
      <p:ext uri="{BB962C8B-B14F-4D97-AF65-F5344CB8AC3E}">
        <p14:creationId xmlns:p14="http://schemas.microsoft.com/office/powerpoint/2010/main" val="4083662992"/>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588" y="0"/>
            <a:ext cx="9142412" cy="6858000"/>
          </a:xfrm>
          <a:prstGeom prst="rect">
            <a:avLst/>
          </a:prstGeom>
          <a:solidFill>
            <a:srgbClr val="040404"/>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159746"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7" name="Text Box 5"/>
          <p:cNvSpPr txBox="1">
            <a:spLocks noChangeArrowheads="1"/>
          </p:cNvSpPr>
          <p:nvPr/>
        </p:nvSpPr>
        <p:spPr bwMode="auto">
          <a:xfrm>
            <a:off x="1787525" y="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Comic Sans MS" charset="0"/>
              </a:rPr>
              <a:t>Gen. 1:1</a:t>
            </a:r>
          </a:p>
        </p:txBody>
      </p:sp>
      <p:sp>
        <p:nvSpPr>
          <p:cNvPr id="212998" name="Rectangle 6"/>
          <p:cNvSpPr>
            <a:spLocks noGrp="1" noChangeArrowheads="1"/>
          </p:cNvSpPr>
          <p:nvPr>
            <p:ph type="ctrTitle"/>
          </p:nvPr>
        </p:nvSpPr>
        <p:spPr>
          <a:xfrm>
            <a:off x="179388" y="838200"/>
            <a:ext cx="8686800" cy="4191000"/>
          </a:xfrm>
          <a:effectLst/>
        </p:spPr>
        <p:txBody>
          <a:bodyPr/>
          <a:lstStyle/>
          <a:p>
            <a:pPr eaLnBrk="1" hangingPunct="1">
              <a:defRPr/>
            </a:pPr>
            <a:r>
              <a:rPr lang="en-US" altLang="ja-JP" sz="8000" b="1" i="1" dirty="0">
                <a:solidFill>
                  <a:srgbClr val="FFFFFF"/>
                </a:solidFill>
                <a:effectLst>
                  <a:glow rad="355600">
                    <a:schemeClr val="tx1"/>
                  </a:glow>
                </a:effectLst>
                <a:latin typeface="Arial"/>
                <a:cs typeface="+mj-cs"/>
              </a:rPr>
              <a:t>Is Genesis 1 clear?</a:t>
            </a:r>
            <a:endParaRPr lang="en-US" sz="8000" b="1" i="1" dirty="0">
              <a:solidFill>
                <a:srgbClr val="FFFFFF"/>
              </a:solidFill>
              <a:effectLst>
                <a:glow rad="355600">
                  <a:schemeClr val="tx1"/>
                </a:glow>
              </a:effectLst>
              <a:latin typeface="Kosher-Normal"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2388"/>
            <a:ext cx="92202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1</a:t>
            </a:r>
            <a:endParaRPr lang="en-US" sz="3600" b="1" dirty="0">
              <a:solidFill>
                <a:srgbClr val="FFFFFF"/>
              </a:solidFill>
              <a:effectLst>
                <a:outerShdw blurRad="38100" dist="38100" dir="2700000" algn="tl">
                  <a:srgbClr val="000000"/>
                </a:outerShdw>
              </a:effectLst>
              <a:cs typeface="Arial" charset="0"/>
            </a:endParaRPr>
          </a:p>
        </p:txBody>
      </p:sp>
      <p:sp>
        <p:nvSpPr>
          <p:cNvPr id="2330629" name="Text Box 5"/>
          <p:cNvSpPr txBox="1">
            <a:spLocks noChangeArrowheads="1"/>
          </p:cNvSpPr>
          <p:nvPr/>
        </p:nvSpPr>
        <p:spPr bwMode="auto">
          <a:xfrm>
            <a:off x="4800600" y="1235075"/>
            <a:ext cx="43434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3600" b="1" dirty="0">
                <a:solidFill>
                  <a:srgbClr val="FFFFFF"/>
                </a:solidFill>
                <a:effectLst>
                  <a:outerShdw blurRad="38100" dist="38100" dir="2700000" algn="tl">
                    <a:srgbClr val="000000"/>
                  </a:outerShdw>
                </a:effectLst>
                <a:cs typeface="Arial" charset="0"/>
              </a:rPr>
              <a:t>Then God said, </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Let there be light</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 and there was light.  God saw that the light was good, and he separated the light from the darkness (3-4). </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645248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180226" name="Picture 2" descr="pps cebarre 7"/>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cs typeface="+mj-cs"/>
              </a:rPr>
              <a:t>Our God is </a:t>
            </a:r>
            <a:r>
              <a:rPr lang="en-US" b="1" dirty="0">
                <a:solidFill>
                  <a:srgbClr val="FFFF00"/>
                </a:solidFill>
                <a:cs typeface="+mj-cs"/>
              </a:rPr>
              <a:t>King</a:t>
            </a:r>
            <a:r>
              <a:rPr lang="en-US" b="1" dirty="0">
                <a:solidFill>
                  <a:schemeClr val="bg1"/>
                </a:solidFill>
                <a:cs typeface="+mj-cs"/>
              </a:rPr>
              <a:t> who created everything in contrast to </a:t>
            </a:r>
            <a:br>
              <a:rPr lang="en-US" b="1" dirty="0">
                <a:solidFill>
                  <a:schemeClr val="bg1"/>
                </a:solidFill>
                <a:cs typeface="+mj-cs"/>
              </a:rPr>
            </a:br>
            <a:r>
              <a:rPr lang="en-US" b="1" dirty="0">
                <a:solidFill>
                  <a:schemeClr val="bg1"/>
                </a:solidFill>
                <a:cs typeface="+mj-cs"/>
              </a:rPr>
              <a:t>man-made ideas </a:t>
            </a:r>
            <a:br>
              <a:rPr lang="en-US" b="1" dirty="0">
                <a:solidFill>
                  <a:schemeClr val="bg1"/>
                </a:solidFill>
                <a:cs typeface="+mj-cs"/>
              </a:rPr>
            </a:br>
            <a:r>
              <a:rPr lang="en-US" b="1" dirty="0">
                <a:solidFill>
                  <a:schemeClr val="bg1"/>
                </a:solidFill>
                <a:cs typeface="+mj-cs"/>
              </a:rPr>
              <a:t>(Gen. 1). </a:t>
            </a:r>
            <a:endParaRPr lang="en-US" b="1" dirty="0">
              <a:cs typeface="+mj-cs"/>
            </a:endParaRPr>
          </a:p>
        </p:txBody>
      </p:sp>
    </p:spTree>
    <p:extLst>
      <p:ext uri="{BB962C8B-B14F-4D97-AF65-F5344CB8AC3E}">
        <p14:creationId xmlns:p14="http://schemas.microsoft.com/office/powerpoint/2010/main" val="3220207706"/>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1:</a:t>
            </a:r>
            <a:r>
              <a:rPr lang="en-US" sz="4000" b="1">
                <a:solidFill>
                  <a:srgbClr val="FFFFFF"/>
                </a:solidFill>
                <a:effectLst>
                  <a:glow rad="101600">
                    <a:schemeClr val="tx1">
                      <a:alpha val="91000"/>
                    </a:schemeClr>
                  </a:glow>
                </a:effectLst>
                <a:latin typeface="Arial"/>
                <a:ea typeface="ＭＳ Ｐゴシック" pitchFamily="-112" charset="-128"/>
                <a:cs typeface="Arial"/>
              </a:rPr>
              <a:t> Light</a:t>
            </a:r>
          </a:p>
        </p:txBody>
      </p:sp>
      <p:sp>
        <p:nvSpPr>
          <p:cNvPr id="1861637" name="Text Box 5"/>
          <p:cNvSpPr txBox="1">
            <a:spLocks noChangeArrowheads="1"/>
          </p:cNvSpPr>
          <p:nvPr/>
        </p:nvSpPr>
        <p:spPr bwMode="auto">
          <a:xfrm>
            <a:off x="408112"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2:</a:t>
            </a:r>
            <a:r>
              <a:rPr lang="en-US" sz="4000" b="1">
                <a:solidFill>
                  <a:srgbClr val="FFFFFF"/>
                </a:solidFill>
                <a:effectLst>
                  <a:glow rad="101600">
                    <a:schemeClr val="tx1">
                      <a:alpha val="91000"/>
                    </a:schemeClr>
                  </a:glow>
                </a:effectLst>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08112"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3:</a:t>
            </a:r>
            <a:r>
              <a:rPr lang="en-US" sz="4000" b="1">
                <a:solidFill>
                  <a:srgbClr val="FFFFFF"/>
                </a:solidFill>
                <a:effectLst>
                  <a:glow rad="101600">
                    <a:schemeClr val="tx1">
                      <a:alpha val="91000"/>
                    </a:schemeClr>
                  </a:glow>
                </a:effectLst>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46712"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4:</a:t>
            </a:r>
            <a:r>
              <a:rPr lang="en-US" sz="4000" b="1">
                <a:solidFill>
                  <a:srgbClr val="FFFFFF"/>
                </a:solidFill>
                <a:effectLst>
                  <a:glow rad="101600">
                    <a:schemeClr val="tx1">
                      <a:alpha val="91000"/>
                    </a:schemeClr>
                  </a:glow>
                </a:effectLst>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46712"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5:</a:t>
            </a:r>
            <a:r>
              <a:rPr lang="en-US" sz="4000" b="1">
                <a:solidFill>
                  <a:srgbClr val="FFFFFF"/>
                </a:solidFill>
                <a:effectLst>
                  <a:glow rad="101600">
                    <a:schemeClr val="tx1">
                      <a:alpha val="91000"/>
                    </a:schemeClr>
                  </a:glow>
                </a:effectLst>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46712"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chemeClr val="tx1">
                      <a:alpha val="91000"/>
                    </a:schemeClr>
                  </a:glow>
                </a:effectLst>
                <a:latin typeface="Arial"/>
                <a:ea typeface="ＭＳ Ｐゴシック" pitchFamily="-112" charset="-128"/>
                <a:cs typeface="Arial"/>
              </a:rPr>
              <a:t>Day 6:</a:t>
            </a:r>
            <a:r>
              <a:rPr lang="en-US" sz="4000" b="1">
                <a:solidFill>
                  <a:srgbClr val="FFFFFF"/>
                </a:solidFill>
                <a:effectLst>
                  <a:glow rad="101600">
                    <a:schemeClr val="tx1">
                      <a:alpha val="91000"/>
                    </a:schemeClr>
                  </a:glow>
                </a:effectLst>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effectLst>
                  <a:glow rad="101600">
                    <a:schemeClr val="tx1">
                      <a:alpha val="91000"/>
                    </a:schemeClr>
                  </a:glow>
                </a:effectLst>
                <a:latin typeface="Arial"/>
                <a:ea typeface="ＭＳ Ｐゴシック" pitchFamily="-112" charset="-128"/>
                <a:cs typeface="Arial"/>
              </a:rPr>
              <a:t>Genesis 1:3-31</a:t>
            </a:r>
          </a:p>
        </p:txBody>
      </p:sp>
      <p:sp>
        <p:nvSpPr>
          <p:cNvPr id="182282" name="Rectangle 11"/>
          <p:cNvSpPr>
            <a:spLocks noChangeArrowheads="1"/>
          </p:cNvSpPr>
          <p:nvPr/>
        </p:nvSpPr>
        <p:spPr bwMode="auto">
          <a:xfrm>
            <a:off x="207963" y="1219200"/>
            <a:ext cx="8778875"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defRPr/>
            </a:pPr>
            <a:endParaRPr lang="en-US" b="1">
              <a:solidFill>
                <a:srgbClr val="FFFFFF"/>
              </a:solidFill>
              <a:effectLst>
                <a:glow rad="101600">
                  <a:schemeClr val="tx1">
                    <a:alpha val="91000"/>
                  </a:scheme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4" name="Line 13"/>
          <p:cNvSpPr>
            <a:spLocks noChangeShapeType="1"/>
          </p:cNvSpPr>
          <p:nvPr/>
        </p:nvSpPr>
        <p:spPr bwMode="auto">
          <a:xfrm>
            <a:off x="255588" y="2743200"/>
            <a:ext cx="8731250" cy="381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5" name="Line 14"/>
          <p:cNvSpPr>
            <a:spLocks noChangeShapeType="1"/>
          </p:cNvSpPr>
          <p:nvPr/>
        </p:nvSpPr>
        <p:spPr bwMode="auto">
          <a:xfrm>
            <a:off x="179388" y="4419600"/>
            <a:ext cx="8807450" cy="17463"/>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a:defRPr/>
            </a:pPr>
            <a:endParaRPr lang="en-US" b="1">
              <a:effectLst>
                <a:glow rad="101600">
                  <a:schemeClr val="tx1">
                    <a:alpha val="91000"/>
                  </a:schemeClr>
                </a:glow>
              </a:effectLst>
            </a:endParaRPr>
          </a:p>
        </p:txBody>
      </p:sp>
      <p:sp>
        <p:nvSpPr>
          <p:cNvPr id="182286"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a:solidFill>
                  <a:srgbClr val="FFFFFF"/>
                </a:solidFill>
                <a:effectLst>
                  <a:glow rad="101600">
                    <a:schemeClr val="tx1">
                      <a:alpha val="91000"/>
                    </a:schemeClr>
                  </a:glow>
                </a:effectLst>
                <a:cs typeface="Arial" charset="0"/>
              </a:rPr>
              <a:t>33</a:t>
            </a: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defRPr/>
            </a:pPr>
            <a:r>
              <a:rPr lang="en-US" sz="3600" b="1" kern="10" spc="-360">
                <a:ln w="12700">
                  <a:solidFill>
                    <a:srgbClr val="000099"/>
                  </a:solidFill>
                  <a:round/>
                  <a:headEnd/>
                  <a:tailEnd/>
                </a:ln>
                <a:solidFill>
                  <a:srgbClr val="33CCFF"/>
                </a:solidFill>
                <a:effectLst>
                  <a:glow rad="101600">
                    <a:schemeClr val="tx1">
                      <a:alpha val="91000"/>
                    </a:schemeClr>
                  </a:glow>
                  <a:outerShdw blurRad="63500" dist="125724" dir="18900000" algn="ctr" rotWithShape="0">
                    <a:srgbClr val="000099">
                      <a:alpha val="74997"/>
                    </a:srgbClr>
                  </a:outerShdw>
                </a:effectLst>
                <a:latin typeface="Arial"/>
                <a:ea typeface="Arial"/>
                <a:cs typeface="Arial"/>
              </a:rPr>
              <a:t>Formless</a:t>
            </a: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defRPr/>
            </a:pPr>
            <a:r>
              <a:rPr lang="en-US" sz="3600" b="1" kern="10">
                <a:ln w="9525">
                  <a:solidFill>
                    <a:srgbClr val="CC99FF"/>
                  </a:solidFill>
                  <a:round/>
                  <a:headEnd/>
                  <a:tailEnd/>
                </a:ln>
                <a:gradFill rotWithShape="1">
                  <a:gsLst>
                    <a:gs pos="0">
                      <a:srgbClr val="6600CC"/>
                    </a:gs>
                    <a:gs pos="100000">
                      <a:srgbClr val="CC00CC"/>
                    </a:gs>
                  </a:gsLst>
                  <a:lin ang="5400000" scaled="1"/>
                </a:gradFill>
                <a:effectLst>
                  <a:glow rad="101600">
                    <a:schemeClr val="tx1">
                      <a:alpha val="91000"/>
                    </a:schemeClr>
                  </a:glow>
                  <a:outerShdw blurRad="63500" dist="53882" dir="2700000" algn="ctr" rotWithShape="0">
                    <a:srgbClr val="9999FF">
                      <a:alpha val="79999"/>
                    </a:srgbClr>
                  </a:outerShdw>
                </a:effectLst>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defRPr/>
            </a:pPr>
            <a:r>
              <a:rPr lang="en-US" sz="3600" b="1" kern="1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defRPr/>
            </a:pPr>
            <a:r>
              <a:rPr lang="en-US" sz="3600" b="1" kern="10">
                <a:ln w="19050">
                  <a:solidFill>
                    <a:srgbClr val="99CCFF"/>
                  </a:solidFill>
                  <a:round/>
                  <a:headEnd/>
                  <a:tailEnd/>
                </a:ln>
                <a:solidFill>
                  <a:srgbClr val="0066CC"/>
                </a:solidFill>
                <a:effectLst>
                  <a:glow rad="101600">
                    <a:schemeClr val="tx1">
                      <a:alpha val="91000"/>
                    </a:schemeClr>
                  </a:glow>
                  <a:outerShdw blurRad="63500" dist="38099" dir="2700000" algn="ctr" rotWithShape="0">
                    <a:srgbClr val="990000">
                      <a:alpha val="74997"/>
                    </a:srgbClr>
                  </a:outerShdw>
                </a:effectLst>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a:defRPr/>
            </a:pPr>
            <a:endParaRPr lang="en-US" b="1">
              <a:solidFill>
                <a:srgbClr val="000000"/>
              </a:solidFill>
              <a:effectLst>
                <a:glow rad="101600">
                  <a:schemeClr val="tx1">
                    <a:alpha val="91000"/>
                  </a:scheme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dirty="0">
                <a:solidFill>
                  <a:srgbClr val="FAFE1E"/>
                </a:solidFill>
                <a:effectLst>
                  <a:glow rad="101600">
                    <a:schemeClr val="tx1">
                      <a:alpha val="91000"/>
                    </a:schemeClr>
                  </a:glow>
                </a:effectLst>
                <a:latin typeface="Arial" charset="0"/>
                <a:ea typeface="ＭＳ Ｐゴシック" charset="0"/>
              </a:rPr>
              <a:t>Days of Creation</a:t>
            </a:r>
            <a:endParaRPr lang="en-US" b="1" dirty="0">
              <a:effectLst>
                <a:glow rad="101600">
                  <a:schemeClr val="tx1">
                    <a:alpha val="91000"/>
                  </a:schemeClr>
                </a:glow>
              </a:effectLst>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52" grpId="0" animBg="1"/>
      <p:bldP spid="18616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en-US" altLang="zh-CN" sz="3600" b="1" dirty="0">
                <a:solidFill>
                  <a:schemeClr val="bg1"/>
                </a:solidFill>
                <a:effectLst>
                  <a:glow rad="165100">
                    <a:schemeClr val="tx1"/>
                  </a:glow>
                </a:effectLst>
                <a:latin typeface="Arial" charset="0"/>
                <a:ea typeface="ＭＳ Ｐゴシック" charset="0"/>
              </a:rPr>
              <a:t>GOD: I just created a </a:t>
            </a:r>
            <a:br>
              <a:rPr lang="en-US" altLang="zh-CN" sz="3600" b="1" dirty="0">
                <a:solidFill>
                  <a:schemeClr val="bg1"/>
                </a:solidFill>
                <a:effectLst>
                  <a:glow rad="165100">
                    <a:schemeClr val="tx1"/>
                  </a:glow>
                </a:effectLst>
                <a:latin typeface="Arial" charset="0"/>
                <a:ea typeface="ＭＳ Ｐゴシック" charset="0"/>
              </a:rPr>
            </a:br>
            <a:r>
              <a:rPr lang="en-US" altLang="zh-CN" sz="3600" b="1" dirty="0">
                <a:solidFill>
                  <a:schemeClr val="bg1"/>
                </a:solidFill>
                <a:effectLst>
                  <a:glow rad="165100">
                    <a:schemeClr val="tx1"/>
                  </a:glow>
                </a:effectLst>
                <a:latin typeface="Arial" charset="0"/>
                <a:ea typeface="ＭＳ Ｐゴシック" charset="0"/>
              </a:rPr>
              <a:t>24-hour period of alternating lightness and darkness on earth…</a:t>
            </a: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ANGEL:</a:t>
            </a:r>
            <a:b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are you going to do now?</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GOD:</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Call it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 day.</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582238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6821" name="Text Box 5"/>
          <p:cNvSpPr txBox="1">
            <a:spLocks noChangeArrowheads="1"/>
          </p:cNvSpPr>
          <p:nvPr/>
        </p:nvSpPr>
        <p:spPr bwMode="auto">
          <a:xfrm>
            <a:off x="685800" y="2895600"/>
            <a:ext cx="8229600" cy="157003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By the word of the L</a:t>
            </a:r>
            <a:r>
              <a:rPr lang="en-US" altLang="ja-JP" sz="2800" b="1" i="1" dirty="0">
                <a:solidFill>
                  <a:srgbClr val="FFFFFF"/>
                </a:solidFill>
                <a:effectLst>
                  <a:outerShdw blurRad="38100" dist="38100" dir="2700000" algn="tl">
                    <a:srgbClr val="010199"/>
                  </a:outerShdw>
                </a:effectLst>
              </a:rPr>
              <a:t>ORD</a:t>
            </a:r>
            <a:r>
              <a:rPr lang="en-US" altLang="ja-JP" sz="3200" b="1" i="1" dirty="0">
                <a:solidFill>
                  <a:srgbClr val="FFFFFF"/>
                </a:solidFill>
                <a:effectLst>
                  <a:outerShdw blurRad="38100" dist="38100" dir="2700000" algn="tl">
                    <a:srgbClr val="010199"/>
                  </a:outerShdw>
                </a:effectLst>
              </a:rPr>
              <a:t> were the heavens made, their starry host by the breath of his mouth</a:t>
            </a: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 (Ps. 33:6)</a:t>
            </a:r>
            <a:endParaRPr lang="en-US" sz="3200" b="1" i="1" dirty="0">
              <a:solidFill>
                <a:srgbClr val="FFFFFF"/>
              </a:solidFill>
              <a:effectLst>
                <a:outerShdw blurRad="38100" dist="38100" dir="2700000" algn="tl">
                  <a:srgbClr val="010199"/>
                </a:outerShdw>
              </a:effectLst>
            </a:endParaRPr>
          </a:p>
        </p:txBody>
      </p:sp>
      <p:sp>
        <p:nvSpPr>
          <p:cNvPr id="2466822" name="Text Box 6"/>
          <p:cNvSpPr txBox="1">
            <a:spLocks noChangeArrowheads="1"/>
          </p:cNvSpPr>
          <p:nvPr/>
        </p:nvSpPr>
        <p:spPr bwMode="auto">
          <a:xfrm>
            <a:off x="685800" y="4816475"/>
            <a:ext cx="7940675" cy="19383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There is certainly no thought here of delay, or a trial-and-error process, or a gradual, step-by-step fulfillment</a:t>
            </a:r>
            <a:r>
              <a:rPr lang="ru-RU" altLang="ja-JP" sz="3200" b="1" i="1" dirty="0">
                <a:solidFill>
                  <a:srgbClr val="FFFFFF"/>
                </a:solidFill>
                <a:effectLst>
                  <a:outerShdw blurRad="38100" dist="38100" dir="2700000" algn="tl">
                    <a:srgbClr val="010199"/>
                  </a:outerShdw>
                </a:effectLst>
              </a:rPr>
              <a:t>"</a:t>
            </a:r>
            <a:r>
              <a:rPr lang="en-US" altLang="ja-JP" sz="3200" b="1" i="1" dirty="0">
                <a:solidFill>
                  <a:srgbClr val="FFFFFF"/>
                </a:solidFill>
                <a:effectLst>
                  <a:outerShdw blurRad="38100" dist="38100" dir="2700000" algn="tl">
                    <a:srgbClr val="010199"/>
                  </a:outerShdw>
                </a:effectLst>
              </a:rPr>
              <a:t> </a:t>
            </a:r>
            <a:br>
              <a:rPr lang="en-US" altLang="ja-JP" sz="3200" b="1" i="1" dirty="0">
                <a:solidFill>
                  <a:srgbClr val="FFFFFF"/>
                </a:solidFill>
                <a:effectLst>
                  <a:outerShdw blurRad="38100" dist="38100" dir="2700000" algn="tl">
                    <a:srgbClr val="010199"/>
                  </a:outerShdw>
                </a:effectLst>
              </a:rPr>
            </a:br>
            <a:r>
              <a:rPr lang="en-US" altLang="ja-JP" b="1" dirty="0">
                <a:solidFill>
                  <a:srgbClr val="FFFFFF"/>
                </a:solidFill>
                <a:effectLst>
                  <a:outerShdw blurRad="38100" dist="38100" dir="2700000" algn="tl">
                    <a:srgbClr val="010199"/>
                  </a:outerShdw>
                </a:effectLst>
              </a:rPr>
              <a:t>– John Whitcomb, </a:t>
            </a:r>
            <a:r>
              <a:rPr lang="en-US" altLang="ja-JP" b="1" i="1" dirty="0">
                <a:solidFill>
                  <a:srgbClr val="FFFFFF"/>
                </a:solidFill>
                <a:effectLst>
                  <a:outerShdw blurRad="38100" dist="38100" dir="2700000" algn="tl">
                    <a:srgbClr val="010199"/>
                  </a:outerShdw>
                </a:effectLst>
              </a:rPr>
              <a:t>The Early Earth</a:t>
            </a:r>
            <a:r>
              <a:rPr lang="en-US" altLang="ja-JP" b="1" dirty="0">
                <a:solidFill>
                  <a:srgbClr val="FFFFFF"/>
                </a:solidFill>
                <a:effectLst>
                  <a:outerShdw blurRad="38100" dist="38100" dir="2700000" algn="tl">
                    <a:srgbClr val="010199"/>
                  </a:outerShdw>
                </a:effectLst>
              </a:rPr>
              <a:t>, 24</a:t>
            </a:r>
            <a:endParaRPr lang="en-US" b="1" dirty="0">
              <a:solidFill>
                <a:srgbClr val="FFFFFF"/>
              </a:solidFill>
              <a:effectLst>
                <a:outerShdw blurRad="38100" dist="38100" dir="2700000" algn="tl">
                  <a:srgbClr val="010199"/>
                </a:outerShdw>
              </a:effectLst>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a:solidFill>
                  <a:srgbClr val="FFFFFF"/>
                </a:solidFill>
                <a:effectLst>
                  <a:outerShdw blurRad="38100" dist="38100" dir="2700000" algn="tl">
                    <a:srgbClr val="010199"/>
                  </a:outerShdw>
                </a:effectLst>
              </a:rPr>
              <a:t>Instantaneous creation</a:t>
            </a:r>
          </a:p>
        </p:txBody>
      </p:sp>
      <p:sp>
        <p:nvSpPr>
          <p:cNvPr id="7"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solidFill>
                  <a:srgbClr val="FFFFFF"/>
                </a:solidFill>
                <a:latin typeface="Arial"/>
                <a:ea typeface="ＭＳ Ｐゴシック" pitchFamily="-112" charset="-128"/>
                <a:cs typeface="Arial"/>
              </a:rPr>
              <a:t>70b</a:t>
            </a:r>
          </a:p>
        </p:txBody>
      </p:sp>
    </p:spTree>
    <p:extLst>
      <p:ext uri="{BB962C8B-B14F-4D97-AF65-F5344CB8AC3E}">
        <p14:creationId xmlns:p14="http://schemas.microsoft.com/office/powerpoint/2010/main" val="3327595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p:txBody>
      </p:sp>
      <p:sp>
        <p:nvSpPr>
          <p:cNvPr id="5"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solidFill>
                  <a:srgbClr val="FFFFFF"/>
                </a:solidFill>
                <a:latin typeface="Arial"/>
                <a:ea typeface="ＭＳ Ｐゴシック" pitchFamily="-112" charset="-128"/>
                <a:cs typeface="Arial"/>
              </a:rPr>
              <a:t>70b</a:t>
            </a:r>
          </a:p>
        </p:txBody>
      </p:sp>
    </p:spTree>
    <p:extLst>
      <p:ext uri="{BB962C8B-B14F-4D97-AF65-F5344CB8AC3E}">
        <p14:creationId xmlns:p14="http://schemas.microsoft.com/office/powerpoint/2010/main" val="200391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955304"/>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a:t>
            </a:r>
            <a:r>
              <a:rPr lang="ru-RU" sz="4000" b="1" dirty="0">
                <a:solidFill>
                  <a:schemeClr val="bg1"/>
                </a:solidFill>
                <a:ea typeface="ＭＳ Ｐゴシック" pitchFamily="-112" charset="-128"/>
              </a:rPr>
              <a:t>"</a:t>
            </a:r>
            <a:r>
              <a:rPr lang="en-US" sz="4000" b="1" dirty="0">
                <a:solidFill>
                  <a:schemeClr val="bg1"/>
                </a:solidFill>
                <a:ea typeface="ＭＳ Ｐゴシック" pitchFamily="-112" charset="-128"/>
              </a:rPr>
              <a:t>evening &amp; morning</a:t>
            </a:r>
            <a:r>
              <a:rPr lang="ru-RU" sz="4000" b="1" dirty="0">
                <a:solidFill>
                  <a:schemeClr val="bg1"/>
                </a:solidFill>
                <a:ea typeface="ＭＳ Ｐゴシック" pitchFamily="-112" charset="-128"/>
              </a:rPr>
              <a:t>"</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eaLnBrk="1" hangingPunct="1">
              <a:defRPr/>
            </a:pPr>
            <a:r>
              <a:rPr lang="ru-RU" altLang="ja-JP" sz="4000" b="1" dirty="0">
                <a:solidFill>
                  <a:srgbClr val="FFFFFF"/>
                </a:solidFill>
                <a:cs typeface="Arial" charset="0"/>
              </a:rPr>
              <a:t>"</a:t>
            </a:r>
            <a:r>
              <a:rPr lang="en-US" altLang="ja-JP" sz="4000" b="1" dirty="0">
                <a:solidFill>
                  <a:srgbClr val="FFFFFF"/>
                </a:solidFill>
                <a:cs typeface="Arial" charset="0"/>
              </a:rPr>
              <a:t>The vision of the </a:t>
            </a:r>
            <a:r>
              <a:rPr lang="en-US" altLang="ja-JP" sz="4000" b="1" dirty="0">
                <a:solidFill>
                  <a:srgbClr val="F8E47F"/>
                </a:solidFill>
                <a:cs typeface="Arial" charset="0"/>
              </a:rPr>
              <a:t>evenings and mornings</a:t>
            </a:r>
            <a:r>
              <a:rPr lang="en-US" altLang="ja-JP" sz="4000" b="1" dirty="0">
                <a:solidFill>
                  <a:srgbClr val="FFFFFF"/>
                </a:solidFill>
                <a:cs typeface="Arial" charset="0"/>
              </a:rPr>
              <a:t> which has been told is true; But keep the vision secret, for it pertains to many days </a:t>
            </a:r>
            <a:r>
              <a:rPr lang="en-US" altLang="ja-JP" sz="4000" b="1" i="1" dirty="0">
                <a:solidFill>
                  <a:srgbClr val="FFFFFF"/>
                </a:solidFill>
                <a:cs typeface="Arial" charset="0"/>
              </a:rPr>
              <a:t>in the future</a:t>
            </a:r>
            <a:r>
              <a:rPr lang="ru-RU" altLang="ja-JP" sz="4000" b="1" dirty="0">
                <a:solidFill>
                  <a:srgbClr val="FFFFFF"/>
                </a:solidFill>
                <a:cs typeface="Arial" charset="0"/>
              </a:rPr>
              <a:t>"</a:t>
            </a:r>
            <a:r>
              <a:rPr lang="en-US" altLang="ja-JP" sz="3200" b="1" dirty="0">
                <a:solidFill>
                  <a:srgbClr val="FFFFFF"/>
                </a:solidFill>
                <a:cs typeface="Arial" charset="0"/>
              </a:rPr>
              <a:t> (NASB)</a:t>
            </a:r>
            <a:r>
              <a:rPr lang="en-US" altLang="ja-JP" sz="4000" b="1" dirty="0">
                <a:solidFill>
                  <a:srgbClr val="FFFFFF"/>
                </a:solidFill>
                <a:cs typeface="Arial" charset="0"/>
              </a:rPr>
              <a:t>.</a:t>
            </a:r>
            <a:endParaRPr lang="en-US" sz="4000" b="1" dirty="0">
              <a:solidFill>
                <a:srgbClr val="000000"/>
              </a:solidFill>
              <a:cs typeface="Arial" charset="0"/>
            </a:endParaRPr>
          </a:p>
        </p:txBody>
      </p:sp>
    </p:spTree>
    <p:extLst>
      <p:ext uri="{BB962C8B-B14F-4D97-AF65-F5344CB8AC3E}">
        <p14:creationId xmlns:p14="http://schemas.microsoft.com/office/powerpoint/2010/main" val="361829674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endParaRPr lang="en-US" sz="4000" b="1" i="1" dirty="0">
              <a:solidFill>
                <a:srgbClr val="FFFFFF"/>
              </a:solidFill>
              <a:effectLst>
                <a:outerShdw blurRad="38100" dist="38100" dir="2700000" algn="tl">
                  <a:srgbClr val="010199"/>
                </a:outerShdw>
              </a:effectLst>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600" b="1" i="1" dirty="0">
                <a:solidFill>
                  <a:srgbClr val="FFFFFF"/>
                </a:solidFill>
                <a:effectLst>
                  <a:outerShdw blurRad="38100" dist="38100" dir="2700000" algn="tl">
                    <a:srgbClr val="010199"/>
                  </a:outerShdw>
                </a:effectLst>
              </a:rPr>
              <a:t>In Hebrew, when </a:t>
            </a:r>
            <a:r>
              <a:rPr lang="ru-RU" altLang="ja-JP" sz="3600" b="1" i="1" dirty="0">
                <a:solidFill>
                  <a:srgbClr val="FFFFFF"/>
                </a:solidFill>
                <a:effectLst>
                  <a:outerShdw blurRad="38100" dist="38100" dir="2700000" algn="tl">
                    <a:srgbClr val="010199"/>
                  </a:outerShdw>
                </a:effectLst>
              </a:rPr>
              <a:t>"</a:t>
            </a:r>
            <a:r>
              <a:rPr lang="en-US" altLang="ja-JP" sz="3600" b="1" i="1" dirty="0">
                <a:solidFill>
                  <a:srgbClr val="FFFFFF"/>
                </a:solidFill>
                <a:effectLst>
                  <a:outerShdw blurRad="38100" dist="38100" dir="2700000" algn="tl">
                    <a:srgbClr val="010199"/>
                  </a:outerShdw>
                </a:effectLst>
              </a:rPr>
              <a:t>day</a:t>
            </a:r>
            <a:r>
              <a:rPr lang="ru-RU" altLang="ja-JP" sz="3600" b="1" i="1" dirty="0">
                <a:solidFill>
                  <a:srgbClr val="FFFFFF"/>
                </a:solidFill>
                <a:effectLst>
                  <a:outerShdw blurRad="38100" dist="38100" dir="2700000" algn="tl">
                    <a:srgbClr val="010199"/>
                  </a:outerShdw>
                </a:effectLst>
              </a:rPr>
              <a:t>"</a:t>
            </a:r>
            <a:r>
              <a:rPr lang="en-US" altLang="ja-JP" sz="3600" b="1" i="1" dirty="0">
                <a:solidFill>
                  <a:srgbClr val="FFFFFF"/>
                </a:solidFill>
                <a:effectLst>
                  <a:outerShdw blurRad="38100" dist="38100" dir="2700000" algn="tl">
                    <a:srgbClr val="010199"/>
                  </a:outerShdw>
                </a:effectLst>
              </a:rPr>
              <a:t> (</a:t>
            </a:r>
            <a:r>
              <a:rPr lang="en-US" altLang="ja-JP" sz="3600" b="1" i="1" dirty="0" err="1">
                <a:solidFill>
                  <a:srgbClr val="FFFFFF"/>
                </a:solidFill>
                <a:effectLst>
                  <a:outerShdw blurRad="38100" dist="38100" dir="2700000" algn="tl">
                    <a:srgbClr val="010199"/>
                  </a:outerShdw>
                </a:effectLst>
              </a:rPr>
              <a:t>yom</a:t>
            </a:r>
            <a:r>
              <a:rPr lang="en-US" altLang="ja-JP" sz="3600" b="1" i="1" dirty="0">
                <a:solidFill>
                  <a:srgbClr val="FFFFFF"/>
                </a:solidFill>
                <a:effectLst>
                  <a:outerShdw blurRad="38100" dist="38100" dir="2700000" algn="tl">
                    <a:srgbClr val="010199"/>
                  </a:outerShdw>
                </a:effectLst>
              </a:rPr>
              <a:t>) is preceded by a </a:t>
            </a:r>
            <a:r>
              <a:rPr lang="en-US" altLang="ja-JP" sz="3600" b="1" i="1" dirty="0" err="1">
                <a:solidFill>
                  <a:srgbClr val="FFFFFF"/>
                </a:solidFill>
                <a:effectLst>
                  <a:outerShdw blurRad="38100" dist="38100" dir="2700000" algn="tl">
                    <a:srgbClr val="010199"/>
                  </a:outerShdw>
                </a:effectLst>
              </a:rPr>
              <a:t>numericial</a:t>
            </a:r>
            <a:r>
              <a:rPr lang="en-US" altLang="ja-JP" sz="3600" b="1" i="1" dirty="0">
                <a:solidFill>
                  <a:srgbClr val="FFFFFF"/>
                </a:solidFill>
                <a:effectLst>
                  <a:outerShdw blurRad="38100" dist="38100" dir="2700000" algn="tl">
                    <a:srgbClr val="010199"/>
                  </a:outerShdw>
                </a:effectLst>
              </a:rPr>
              <a:t> adjective, </a:t>
            </a:r>
            <a:r>
              <a:rPr lang="ru-RU" altLang="ja-JP" sz="3600" b="1" i="1" dirty="0">
                <a:solidFill>
                  <a:srgbClr val="FFFFFF"/>
                </a:solidFill>
                <a:effectLst>
                  <a:outerShdw blurRad="38100" dist="38100" dir="2700000" algn="tl">
                    <a:srgbClr val="010199"/>
                  </a:outerShdw>
                </a:effectLst>
              </a:rPr>
              <a:t>"</a:t>
            </a:r>
            <a:r>
              <a:rPr lang="en-US" altLang="ja-JP" sz="3600" b="1" i="1" dirty="0">
                <a:solidFill>
                  <a:srgbClr val="FFFFFF"/>
                </a:solidFill>
                <a:effectLst>
                  <a:outerShdw blurRad="38100" dist="38100" dir="2700000" algn="tl">
                    <a:srgbClr val="010199"/>
                  </a:outerShdw>
                </a:effectLst>
              </a:rPr>
              <a:t>day</a:t>
            </a:r>
            <a:r>
              <a:rPr lang="ru-RU" altLang="ja-JP" sz="3600" b="1" i="1" dirty="0">
                <a:solidFill>
                  <a:srgbClr val="FFFFFF"/>
                </a:solidFill>
                <a:effectLst>
                  <a:outerShdw blurRad="38100" dist="38100" dir="2700000" algn="tl">
                    <a:srgbClr val="010199"/>
                  </a:outerShdw>
                </a:effectLst>
              </a:rPr>
              <a:t>"</a:t>
            </a:r>
            <a:r>
              <a:rPr lang="en-US" altLang="ja-JP" sz="3600" b="1" i="1" dirty="0">
                <a:solidFill>
                  <a:srgbClr val="FFFFFF"/>
                </a:solidFill>
                <a:effectLst>
                  <a:outerShdw blurRad="38100" dist="38100" dir="2700000" algn="tl">
                    <a:srgbClr val="010199"/>
                  </a:outerShdw>
                </a:effectLst>
              </a:rPr>
              <a:t> is always literal!</a:t>
            </a:r>
            <a:endParaRPr lang="en-US" sz="3600" b="1" i="1" dirty="0">
              <a:solidFill>
                <a:srgbClr val="FFFFFF"/>
              </a:solidFill>
              <a:effectLst>
                <a:outerShdw blurRad="38100" dist="38100" dir="2700000" algn="tl">
                  <a:srgbClr val="010199"/>
                </a:outerShdw>
              </a:effectLst>
            </a:endParaRPr>
          </a:p>
        </p:txBody>
      </p:sp>
    </p:spTree>
    <p:extLst>
      <p:ext uri="{BB962C8B-B14F-4D97-AF65-F5344CB8AC3E}">
        <p14:creationId xmlns:p14="http://schemas.microsoft.com/office/powerpoint/2010/main" val="299215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en-US" b="1">
                <a:solidFill>
                  <a:schemeClr val="bg1"/>
                </a:solidFill>
                <a:effectLst>
                  <a:glow rad="228600">
                    <a:schemeClr val="tx1">
                      <a:alpha val="99000"/>
                    </a:schemeClr>
                  </a:glow>
                </a:effectLst>
                <a:ea typeface="ＭＳ Ｐゴシック" charset="0"/>
              </a:rPr>
              <a:t>Numbers 7:12</a:t>
            </a:r>
            <a:endParaRPr lang="en-US" b="1">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algn="ctr" eaLnBrk="1" hangingPunct="1">
              <a:defRPr/>
            </a:pPr>
            <a:r>
              <a:rPr lang="ru-RU" altLang="ja-JP" sz="4400" b="1" dirty="0">
                <a:solidFill>
                  <a:srgbClr val="FFFFFF"/>
                </a:solidFill>
                <a:effectLst>
                  <a:glow rad="228600">
                    <a:schemeClr val="tx1">
                      <a:alpha val="99000"/>
                    </a:schemeClr>
                  </a:glow>
                </a:effectLst>
                <a:latin typeface="Arial"/>
                <a:cs typeface="Arial"/>
              </a:rPr>
              <a:t>"</a:t>
            </a:r>
            <a:r>
              <a:rPr lang="en-US" altLang="ja-JP" sz="4400" b="1" dirty="0">
                <a:solidFill>
                  <a:srgbClr val="FFFFFF"/>
                </a:solidFill>
                <a:effectLst>
                  <a:glow rad="228600">
                    <a:schemeClr val="tx1">
                      <a:alpha val="99000"/>
                    </a:schemeClr>
                  </a:glow>
                </a:effectLst>
                <a:latin typeface="Arial"/>
                <a:cs typeface="Arial"/>
              </a:rPr>
              <a:t>Now the one who presented his offering on the </a:t>
            </a:r>
            <a:r>
              <a:rPr lang="en-US" altLang="ja-JP" sz="4400" b="1" dirty="0">
                <a:solidFill>
                  <a:srgbClr val="FFFF00"/>
                </a:solidFill>
                <a:effectLst>
                  <a:glow rad="228600">
                    <a:schemeClr val="tx1">
                      <a:alpha val="99000"/>
                    </a:schemeClr>
                  </a:glow>
                </a:effectLst>
                <a:latin typeface="Arial"/>
                <a:cs typeface="Arial"/>
              </a:rPr>
              <a:t>first day</a:t>
            </a:r>
            <a:r>
              <a:rPr lang="en-US" altLang="ja-JP" sz="4400" b="1" dirty="0">
                <a:solidFill>
                  <a:srgbClr val="FFFFFF"/>
                </a:solidFill>
                <a:effectLst>
                  <a:glow rad="228600">
                    <a:schemeClr val="tx1">
                      <a:alpha val="99000"/>
                    </a:schemeClr>
                  </a:glow>
                </a:effectLst>
                <a:latin typeface="Arial"/>
                <a:cs typeface="Arial"/>
              </a:rPr>
              <a:t> was </a:t>
            </a:r>
            <a:r>
              <a:rPr lang="en-US" altLang="ja-JP" sz="4400" b="1" dirty="0" err="1">
                <a:solidFill>
                  <a:srgbClr val="FFFFFF"/>
                </a:solidFill>
                <a:effectLst>
                  <a:glow rad="228600">
                    <a:schemeClr val="tx1">
                      <a:alpha val="99000"/>
                    </a:schemeClr>
                  </a:glow>
                </a:effectLst>
                <a:latin typeface="Arial"/>
                <a:cs typeface="Arial"/>
              </a:rPr>
              <a:t>Nahshon</a:t>
            </a:r>
            <a:r>
              <a:rPr lang="en-US" altLang="ja-JP" sz="4400" b="1" dirty="0">
                <a:solidFill>
                  <a:srgbClr val="FFFFFF"/>
                </a:solidFill>
                <a:effectLst>
                  <a:glow rad="228600">
                    <a:schemeClr val="tx1">
                      <a:alpha val="99000"/>
                    </a:schemeClr>
                  </a:glow>
                </a:effectLst>
                <a:latin typeface="Arial"/>
                <a:cs typeface="Arial"/>
              </a:rPr>
              <a:t>…</a:t>
            </a:r>
            <a:r>
              <a:rPr lang="ru-RU" altLang="ja-JP" sz="4400" b="1" dirty="0">
                <a:solidFill>
                  <a:srgbClr val="FFFFFF"/>
                </a:solidFill>
                <a:effectLst>
                  <a:glow rad="228600">
                    <a:schemeClr val="tx1">
                      <a:alpha val="99000"/>
                    </a:schemeClr>
                  </a:glow>
                </a:effectLst>
                <a:latin typeface="Arial"/>
                <a:cs typeface="Arial"/>
              </a:rPr>
              <a:t>"</a:t>
            </a:r>
            <a:r>
              <a:rPr lang="en-US" altLang="ja-JP" sz="4400" b="1" dirty="0">
                <a:solidFill>
                  <a:srgbClr val="FFFFFF"/>
                </a:solidFill>
                <a:effectLst>
                  <a:glow rad="228600">
                    <a:schemeClr val="tx1">
                      <a:alpha val="99000"/>
                    </a:schemeClr>
                  </a:glow>
                </a:effectLst>
                <a:latin typeface="Arial"/>
                <a:cs typeface="Arial"/>
              </a:rPr>
              <a:t> </a:t>
            </a:r>
            <a:endParaRPr lang="en-US" sz="4400" b="1" dirty="0">
              <a:solidFill>
                <a:srgbClr val="000000"/>
              </a:solidFill>
              <a:effectLst>
                <a:glow rad="228600">
                  <a:schemeClr val="tx1">
                    <a:alpha val="99000"/>
                  </a:schemeClr>
                </a:glow>
              </a:effectLst>
              <a:latin typeface="Arial"/>
              <a:cs typeface="Arial"/>
            </a:endParaRPr>
          </a:p>
        </p:txBody>
      </p:sp>
    </p:spTree>
    <p:extLst>
      <p:ext uri="{BB962C8B-B14F-4D97-AF65-F5344CB8AC3E}">
        <p14:creationId xmlns:p14="http://schemas.microsoft.com/office/powerpoint/2010/main" val="2273949239"/>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000000"/>
                </a:solidFill>
                <a:effectLst>
                  <a:outerShdw blurRad="38100" dist="38100" dir="2700000" algn="tl">
                    <a:srgbClr val="FFFFFF"/>
                  </a:outerShdw>
                </a:effectLst>
                <a:cs typeface="Arial" charset="0"/>
              </a:rPr>
              <a:t>God</a:t>
            </a:r>
            <a:r>
              <a:rPr lang="uk-UA" altLang="ja-JP" sz="3600" b="1" dirty="0">
                <a:solidFill>
                  <a:srgbClr val="000000"/>
                </a:solidFill>
                <a:effectLst>
                  <a:outerShdw blurRad="38100" dist="38100" dir="2700000" algn="tl">
                    <a:srgbClr val="FFFFFF"/>
                  </a:outerShdw>
                </a:effectLst>
                <a:cs typeface="Arial" charset="0"/>
              </a:rPr>
              <a:t>'</a:t>
            </a:r>
            <a:r>
              <a:rPr lang="en-US" altLang="ja-JP" sz="3600" b="1" dirty="0">
                <a:solidFill>
                  <a:srgbClr val="000000"/>
                </a:solidFill>
                <a:effectLst>
                  <a:outerShdw blurRad="38100" dist="38100" dir="2700000" algn="tl">
                    <a:srgbClr val="FFFFFF"/>
                  </a:outerShdw>
                </a:effectLst>
                <a:cs typeface="Arial" charset="0"/>
              </a:rPr>
              <a:t>s Creation…Day 1</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God called the light day, and the darkness He called night.  And there was evening and there was morning, </a:t>
            </a:r>
            <a:r>
              <a:rPr lang="en-US" sz="3600" b="1">
                <a:solidFill>
                  <a:srgbClr val="FFFF00"/>
                </a:solidFill>
                <a:effectLst>
                  <a:outerShdw blurRad="38100" dist="38100" dir="2700000" algn="tl">
                    <a:srgbClr val="000000"/>
                  </a:outerShdw>
                </a:effectLst>
                <a:cs typeface="Arial" charset="0"/>
              </a:rPr>
              <a:t>one day</a:t>
            </a:r>
            <a:r>
              <a:rPr lang="en-US" sz="3600" b="1">
                <a:solidFill>
                  <a:srgbClr val="FFFFFF"/>
                </a:solidFill>
                <a:effectLst>
                  <a:outerShdw blurRad="38100" dist="38100" dir="2700000" algn="tl">
                    <a:srgbClr val="000000"/>
                  </a:outerShdw>
                </a:effectLst>
                <a:cs typeface="Arial" charset="0"/>
              </a:rPr>
              <a:t> (Gen. 1:5).</a:t>
            </a:r>
          </a:p>
        </p:txBody>
      </p:sp>
    </p:spTree>
    <p:extLst>
      <p:ext uri="{BB962C8B-B14F-4D97-AF65-F5344CB8AC3E}">
        <p14:creationId xmlns:p14="http://schemas.microsoft.com/office/powerpoint/2010/main" val="2581065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p:txBody>
      </p:sp>
    </p:spTree>
    <p:extLst>
      <p:ext uri="{BB962C8B-B14F-4D97-AF65-F5344CB8AC3E}">
        <p14:creationId xmlns:p14="http://schemas.microsoft.com/office/powerpoint/2010/main" val="62994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000000"/>
                </a:solidFill>
                <a:effectLst>
                  <a:outerShdw blurRad="38100" dist="38100" dir="2700000" algn="tl">
                    <a:srgbClr val="FFFFFF"/>
                  </a:outerShdw>
                </a:effectLst>
                <a:cs typeface="Arial" charset="0"/>
              </a:rPr>
              <a:t>God</a:t>
            </a:r>
            <a:r>
              <a:rPr lang="uk-UA" altLang="ja-JP" sz="3600" b="1" dirty="0">
                <a:solidFill>
                  <a:srgbClr val="000000"/>
                </a:solidFill>
                <a:effectLst>
                  <a:outerShdw blurRad="38100" dist="38100" dir="2700000" algn="tl">
                    <a:srgbClr val="FFFFFF"/>
                  </a:outerShdw>
                </a:effectLst>
                <a:cs typeface="Arial" charset="0"/>
              </a:rPr>
              <a:t>'</a:t>
            </a:r>
            <a:r>
              <a:rPr lang="en-US" altLang="ja-JP" sz="3600" b="1" dirty="0">
                <a:solidFill>
                  <a:srgbClr val="000000"/>
                </a:solidFill>
                <a:effectLst>
                  <a:outerShdw blurRad="38100" dist="38100" dir="2700000" algn="tl">
                    <a:srgbClr val="FFFFFF"/>
                  </a:outerShdw>
                </a:effectLst>
                <a:cs typeface="Arial" charset="0"/>
              </a:rPr>
              <a:t>s Creation…Day 1</a:t>
            </a:r>
            <a:endParaRPr lang="en-US" sz="3600" b="1" dirty="0">
              <a:solidFill>
                <a:srgbClr val="000000"/>
              </a:solidFill>
              <a:effectLst>
                <a:outerShdw blurRad="38100" dist="38100" dir="2700000" algn="tl">
                  <a:srgbClr val="FFFFFF"/>
                </a:outerShdw>
              </a:effectLst>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God called the light day, and the darkness He called night.  And there was evening and there was morning, </a:t>
            </a:r>
            <a:r>
              <a:rPr lang="en-US" sz="3600" b="1">
                <a:solidFill>
                  <a:srgbClr val="FFFF00"/>
                </a:solidFill>
                <a:effectLst>
                  <a:outerShdw blurRad="38100" dist="38100" dir="2700000" algn="tl">
                    <a:srgbClr val="000000"/>
                  </a:outerShdw>
                </a:effectLst>
                <a:cs typeface="Arial" charset="0"/>
              </a:rPr>
              <a:t>one day</a:t>
            </a:r>
            <a:r>
              <a:rPr lang="en-US" sz="3600" b="1">
                <a:solidFill>
                  <a:srgbClr val="FFFFFF"/>
                </a:solidFill>
                <a:effectLst>
                  <a:outerShdw blurRad="38100" dist="38100" dir="2700000" algn="tl">
                    <a:srgbClr val="000000"/>
                  </a:outerShdw>
                </a:effectLst>
                <a:cs typeface="Arial" charset="0"/>
              </a:rPr>
              <a:t> (5).</a:t>
            </a:r>
          </a:p>
        </p:txBody>
      </p:sp>
    </p:spTree>
    <p:extLst>
      <p:ext uri="{BB962C8B-B14F-4D97-AF65-F5344CB8AC3E}">
        <p14:creationId xmlns:p14="http://schemas.microsoft.com/office/powerpoint/2010/main" val="1600563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extLst>
      <p:ext uri="{BB962C8B-B14F-4D97-AF65-F5344CB8AC3E}">
        <p14:creationId xmlns:p14="http://schemas.microsoft.com/office/powerpoint/2010/main" val="21970836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0865" name="Rectangle 2"/>
          <p:cNvSpPr>
            <a:spLocks noGrp="1" noChangeArrowheads="1"/>
          </p:cNvSpPr>
          <p:nvPr>
            <p:ph type="title"/>
          </p:nvPr>
        </p:nvSpPr>
        <p:spPr>
          <a:xfrm>
            <a:off x="762000" y="152400"/>
            <a:ext cx="7772400" cy="930275"/>
          </a:xfrm>
        </p:spPr>
        <p:txBody>
          <a:bodyPr/>
          <a:lstStyle/>
          <a:p>
            <a:r>
              <a:rPr lang="en-US" altLang="zh-CN" sz="4000" b="1" i="1">
                <a:solidFill>
                  <a:schemeClr val="bg1"/>
                </a:solidFill>
                <a:latin typeface="Arial"/>
                <a:ea typeface="ＭＳ Ｐゴシック" charset="0"/>
                <a:cs typeface="Arial"/>
              </a:rPr>
              <a:t>When to Start the Day…</a:t>
            </a:r>
            <a:endParaRPr lang="en-US" altLang="zh-CN" sz="4000">
              <a:latin typeface="Arial"/>
              <a:ea typeface="ＭＳ Ｐゴシック" charset="0"/>
              <a:cs typeface="Arial"/>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800" b="1">
                <a:solidFill>
                  <a:srgbClr val="FFFFFF"/>
                </a:solidFill>
                <a:latin typeface="Arial"/>
                <a:ea typeface="+mn-ea"/>
                <a:cs typeface="Arial"/>
              </a:rPr>
              <a:t>Roman</a:t>
            </a:r>
            <a:endParaRPr lang="en-US" altLang="zh-CN" sz="2800" b="1">
              <a:solidFill>
                <a:srgbClr val="000000"/>
              </a:solidFill>
              <a:latin typeface="Arial"/>
              <a:ea typeface="+mn-ea"/>
              <a:cs typeface="Arial"/>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800" b="1">
                <a:solidFill>
                  <a:srgbClr val="FFFFFF"/>
                </a:solidFill>
                <a:latin typeface="Arial"/>
                <a:ea typeface="+mn-ea"/>
                <a:cs typeface="Arial"/>
              </a:rPr>
              <a:t>Jewish</a:t>
            </a:r>
            <a:endParaRPr lang="en-US" altLang="zh-CN" sz="2800" b="1">
              <a:solidFill>
                <a:srgbClr val="000000"/>
              </a:solidFill>
              <a:latin typeface="Arial"/>
              <a:ea typeface="+mn-ea"/>
              <a:cs typeface="Arial"/>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FF"/>
                </a:solidFill>
                <a:latin typeface="Arial"/>
                <a:ea typeface="+mn-ea"/>
                <a:cs typeface="Arial"/>
              </a:rPr>
              <a:t>12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AM</a:t>
            </a:r>
            <a:endParaRPr lang="en-US" altLang="zh-CN" sz="1800" b="1">
              <a:solidFill>
                <a:srgbClr val="000000"/>
              </a:solidFill>
              <a:latin typeface="Arial"/>
              <a:ea typeface="+mn-ea"/>
              <a:cs typeface="Arial"/>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FF"/>
                </a:solidFill>
                <a:latin typeface="Arial"/>
                <a:ea typeface="+mn-ea"/>
                <a:cs typeface="Arial"/>
              </a:rPr>
              <a:t>6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AM</a:t>
            </a:r>
            <a:endParaRPr lang="en-US" altLang="zh-CN" sz="1800" b="1">
              <a:solidFill>
                <a:srgbClr val="000000"/>
              </a:solidFill>
              <a:latin typeface="Arial"/>
              <a:ea typeface="+mn-ea"/>
              <a:cs typeface="Arial"/>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FF"/>
                </a:solidFill>
                <a:latin typeface="Arial"/>
                <a:ea typeface="+mn-ea"/>
                <a:cs typeface="Arial"/>
              </a:rPr>
              <a:t>12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PM</a:t>
            </a:r>
            <a:endParaRPr lang="en-US" altLang="zh-CN" sz="1800" b="1">
              <a:solidFill>
                <a:srgbClr val="000000"/>
              </a:solidFill>
              <a:latin typeface="Arial"/>
              <a:ea typeface="+mn-ea"/>
              <a:cs typeface="Arial"/>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FF"/>
                </a:solidFill>
                <a:latin typeface="Arial"/>
                <a:ea typeface="+mn-ea"/>
                <a:cs typeface="Arial"/>
              </a:rPr>
              <a:t>6 </a:t>
            </a:r>
            <a:br>
              <a:rPr lang="en-US" altLang="zh-CN" sz="1800" b="1">
                <a:solidFill>
                  <a:srgbClr val="FFFFFF"/>
                </a:solidFill>
                <a:latin typeface="Arial"/>
                <a:ea typeface="+mn-ea"/>
                <a:cs typeface="Arial"/>
              </a:rPr>
            </a:br>
            <a:r>
              <a:rPr lang="en-US" altLang="zh-CN" sz="1800" b="1">
                <a:solidFill>
                  <a:srgbClr val="FFFFFF"/>
                </a:solidFill>
                <a:latin typeface="Arial"/>
                <a:ea typeface="+mn-ea"/>
                <a:cs typeface="Arial"/>
              </a:rPr>
              <a:t>PM</a:t>
            </a:r>
            <a:endParaRPr lang="en-US" altLang="zh-CN" sz="1800" b="1">
              <a:solidFill>
                <a:srgbClr val="000000"/>
              </a:solidFill>
              <a:latin typeface="Arial"/>
              <a:ea typeface="+mn-ea"/>
              <a:cs typeface="Arial"/>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00"/>
                </a:solidFill>
                <a:latin typeface="Arial"/>
                <a:ea typeface="+mn-ea"/>
                <a:cs typeface="Arial"/>
              </a:rPr>
              <a:t>12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00"/>
                </a:solidFill>
                <a:latin typeface="Arial"/>
                <a:ea typeface="+mn-ea"/>
                <a:cs typeface="Arial"/>
              </a:rPr>
              <a:t>6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00"/>
                </a:solidFill>
                <a:latin typeface="Arial"/>
                <a:ea typeface="+mn-ea"/>
                <a:cs typeface="Arial"/>
              </a:rPr>
              <a:t>12</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00"/>
                </a:solidFill>
                <a:latin typeface="Arial"/>
                <a:ea typeface="+mn-ea"/>
                <a:cs typeface="Arial"/>
              </a:rPr>
              <a:t>6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defRPr/>
            </a:pPr>
            <a:r>
              <a:rPr lang="en-US" b="1">
                <a:solidFill>
                  <a:srgbClr val="FFFFFF"/>
                </a:solidFill>
                <a:effectLst>
                  <a:outerShdw blurRad="38100" dist="38100" dir="2700000" algn="tl">
                    <a:srgbClr val="000000"/>
                  </a:outerShdw>
                </a:effectLst>
                <a:latin typeface="Arial"/>
                <a:cs typeface="Arial"/>
              </a:rPr>
              <a:t>Day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457200" eaLnBrk="1" fontAlgn="auto" hangingPunct="1">
              <a:spcBef>
                <a:spcPts val="0"/>
              </a:spcBef>
              <a:spcAft>
                <a:spcPts val="0"/>
              </a:spcAft>
            </a:pPr>
            <a:r>
              <a:rPr lang="en-US" altLang="zh-CN" sz="1800" b="1">
                <a:solidFill>
                  <a:srgbClr val="FFFF00"/>
                </a:solidFill>
                <a:latin typeface="Arial"/>
                <a:ea typeface="+mn-ea"/>
                <a:cs typeface="Arial"/>
              </a:rPr>
              <a:t>6 </a:t>
            </a:r>
            <a:br>
              <a:rPr lang="en-US" altLang="zh-CN" sz="1800" b="1">
                <a:solidFill>
                  <a:srgbClr val="FFFF00"/>
                </a:solidFill>
                <a:latin typeface="Arial"/>
                <a:ea typeface="+mn-ea"/>
                <a:cs typeface="Arial"/>
              </a:rPr>
            </a:br>
            <a:r>
              <a:rPr lang="en-US" altLang="zh-CN" sz="1800" b="1">
                <a:solidFill>
                  <a:srgbClr val="FFFF00"/>
                </a:solidFill>
                <a:latin typeface="Arial"/>
                <a:ea typeface="+mn-ea"/>
                <a:cs typeface="Arial"/>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000" b="1">
                <a:solidFill>
                  <a:srgbClr val="FFFFFF"/>
                </a:solidFill>
                <a:latin typeface="Arial"/>
                <a:ea typeface="+mn-ea"/>
                <a:cs typeface="Arial"/>
              </a:rPr>
              <a:t>There was evening…</a:t>
            </a:r>
            <a:endParaRPr lang="en-US" altLang="zh-CN" sz="2000" b="1">
              <a:solidFill>
                <a:srgbClr val="000000"/>
              </a:solidFill>
              <a:latin typeface="Arial"/>
              <a:ea typeface="+mn-ea"/>
              <a:cs typeface="Arial"/>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000" b="1">
                <a:solidFill>
                  <a:srgbClr val="FFFFFF"/>
                </a:solidFill>
                <a:latin typeface="Arial"/>
                <a:ea typeface="+mn-ea"/>
                <a:cs typeface="Arial"/>
              </a:rPr>
              <a:t>…and morning…</a:t>
            </a:r>
            <a:endParaRPr lang="en-US" altLang="zh-CN" sz="2000" b="1">
              <a:solidFill>
                <a:srgbClr val="000000"/>
              </a:solidFill>
              <a:latin typeface="Arial"/>
              <a:ea typeface="+mn-ea"/>
              <a:cs typeface="Arial"/>
            </a:endParaRPr>
          </a:p>
        </p:txBody>
      </p:sp>
      <p:sp>
        <p:nvSpPr>
          <p:cNvPr id="149525" name="Rectangle 21"/>
          <p:cNvSpPr>
            <a:spLocks noChangeArrowheads="1"/>
          </p:cNvSpPr>
          <p:nvPr/>
        </p:nvSpPr>
        <p:spPr bwMode="auto">
          <a:xfrm>
            <a:off x="2698834" y="5486400"/>
            <a:ext cx="179166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000" b="1">
                <a:solidFill>
                  <a:srgbClr val="FFFFFF"/>
                </a:solidFill>
                <a:latin typeface="Arial"/>
                <a:ea typeface="+mn-ea"/>
                <a:cs typeface="Arial"/>
              </a:rPr>
              <a:t>…one day.</a:t>
            </a:r>
            <a:endParaRPr lang="en-US" altLang="zh-CN" sz="2000" b="1">
              <a:solidFill>
                <a:srgbClr val="000000"/>
              </a:solidFill>
              <a:latin typeface="Arial"/>
              <a:ea typeface="+mn-ea"/>
              <a:cs typeface="Arial"/>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000" b="1">
                <a:solidFill>
                  <a:srgbClr val="FFFFFF"/>
                </a:solidFill>
                <a:latin typeface="Arial"/>
                <a:ea typeface="+mn-ea"/>
                <a:cs typeface="Arial"/>
              </a:rPr>
              <a:t>There was evening…</a:t>
            </a:r>
            <a:endParaRPr lang="en-US" altLang="zh-CN" sz="2000" b="1">
              <a:solidFill>
                <a:srgbClr val="000000"/>
              </a:solidFill>
              <a:latin typeface="Arial"/>
              <a:ea typeface="+mn-ea"/>
              <a:cs typeface="Arial"/>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000" b="1">
                <a:solidFill>
                  <a:srgbClr val="FFFFFF"/>
                </a:solidFill>
                <a:latin typeface="Arial"/>
                <a:ea typeface="+mn-ea"/>
                <a:cs typeface="Arial"/>
              </a:rPr>
              <a:t>…and morning…</a:t>
            </a:r>
            <a:endParaRPr lang="en-US" altLang="zh-CN" sz="2000" b="1">
              <a:solidFill>
                <a:srgbClr val="000000"/>
              </a:solidFill>
              <a:latin typeface="Arial"/>
              <a:ea typeface="+mn-ea"/>
              <a:cs typeface="Arial"/>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457200" eaLnBrk="1" fontAlgn="auto" hangingPunct="1">
              <a:spcBef>
                <a:spcPts val="0"/>
              </a:spcBef>
              <a:spcAft>
                <a:spcPts val="0"/>
              </a:spcAft>
            </a:pPr>
            <a:r>
              <a:rPr lang="en-US" altLang="zh-CN" sz="2000" b="1">
                <a:solidFill>
                  <a:srgbClr val="FFFFFF"/>
                </a:solidFill>
                <a:latin typeface="Arial"/>
                <a:ea typeface="+mn-ea"/>
                <a:cs typeface="Arial"/>
              </a:rPr>
              <a:t>…the </a:t>
            </a:r>
            <a:br>
              <a:rPr lang="en-US" altLang="zh-CN" sz="2000" b="1">
                <a:solidFill>
                  <a:srgbClr val="FFFFFF"/>
                </a:solidFill>
                <a:latin typeface="Arial"/>
                <a:ea typeface="+mn-ea"/>
                <a:cs typeface="Arial"/>
              </a:rPr>
            </a:br>
            <a:r>
              <a:rPr lang="en-US" altLang="zh-CN" sz="2000" b="1">
                <a:solidFill>
                  <a:srgbClr val="FFFFFF"/>
                </a:solidFill>
                <a:latin typeface="Arial"/>
                <a:ea typeface="+mn-ea"/>
                <a:cs typeface="Arial"/>
              </a:rPr>
              <a:t>second day.</a:t>
            </a:r>
            <a:endParaRPr lang="en-US" altLang="zh-CN" sz="2000" b="1">
              <a:solidFill>
                <a:srgbClr val="000000"/>
              </a:solidFill>
              <a:latin typeface="Arial"/>
              <a:ea typeface="+mn-ea"/>
              <a:cs typeface="Arial"/>
            </a:endParaRPr>
          </a:p>
        </p:txBody>
      </p:sp>
      <p:pic>
        <p:nvPicPr>
          <p:cNvPr id="420887"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0888"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379853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Sun &amp; moon not until day 4</a:t>
            </a:r>
          </a:p>
        </p:txBody>
      </p:sp>
    </p:spTree>
    <p:extLst>
      <p:ext uri="{BB962C8B-B14F-4D97-AF65-F5344CB8AC3E}">
        <p14:creationId xmlns:p14="http://schemas.microsoft.com/office/powerpoint/2010/main" val="4212442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8" name="Rectangle 14"/>
          <p:cNvSpPr>
            <a:spLocks noChangeArrowheads="1"/>
          </p:cNvSpPr>
          <p:nvPr/>
        </p:nvSpPr>
        <p:spPr bwMode="auto">
          <a:xfrm>
            <a:off x="296862" y="2060575"/>
            <a:ext cx="8812213"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457200" eaLnBrk="1" fontAlgn="auto" hangingPunct="1">
              <a:spcBef>
                <a:spcPct val="20000"/>
              </a:spcBef>
              <a:spcAft>
                <a:spcPts val="0"/>
              </a:spcAft>
              <a:buSzPct val="95000"/>
              <a:buFont typeface="Monotype Sorts" charset="0"/>
              <a:buNone/>
            </a:pPr>
            <a:r>
              <a:rPr lang="ru-RU" altLang="zh-CN" sz="4000" b="1" dirty="0">
                <a:solidFill>
                  <a:srgbClr val="FFFFFF"/>
                </a:solidFill>
                <a:effectLst>
                  <a:glow rad="228600">
                    <a:prstClr val="black"/>
                  </a:glow>
                </a:effectLst>
                <a:latin typeface="Trebuchet MS" charset="0"/>
                <a:ea typeface="ヒラギノ角ゴ Pro W3" charset="0"/>
                <a:cs typeface="ヒラギノ角ゴ Pro W3" charset="0"/>
              </a:rPr>
              <a:t>"</a:t>
            </a:r>
            <a:r>
              <a:rPr lang="en-US" altLang="zh-CN" sz="4000" b="1" dirty="0">
                <a:solidFill>
                  <a:srgbClr val="FFFFFF"/>
                </a:solidFill>
                <a:effectLst>
                  <a:glow rad="228600">
                    <a:prstClr val="black"/>
                  </a:glow>
                </a:effectLst>
                <a:latin typeface="Trebuchet MS" charset="0"/>
                <a:ea typeface="ヒラギノ角ゴ Pro W3" charset="0"/>
                <a:cs typeface="ヒラギノ角ゴ Pro W3" charset="0"/>
              </a:rPr>
              <a:t>For since the creation of the world God</a:t>
            </a:r>
            <a:r>
              <a:rPr lang="uk-UA" sz="4000" b="1" dirty="0">
                <a:solidFill>
                  <a:srgbClr val="FFFFFF"/>
                </a:solidFill>
                <a:effectLst>
                  <a:glow rad="228600">
                    <a:prstClr val="black"/>
                  </a:glow>
                </a:effectLst>
                <a:latin typeface="Trebuchet MS" charset="0"/>
                <a:ea typeface="ヒラギノ角ゴ Pro W3" charset="0"/>
                <a:cs typeface="ヒラギノ角ゴ Pro W3" charset="0"/>
              </a:rPr>
              <a:t>'</a:t>
            </a:r>
            <a:r>
              <a:rPr lang="en-US" altLang="zh-CN" sz="4000" b="1" dirty="0">
                <a:solidFill>
                  <a:srgbClr val="FFFFFF"/>
                </a:solidFill>
                <a:effectLst>
                  <a:glow rad="228600">
                    <a:prstClr val="black"/>
                  </a:glow>
                </a:effectLst>
                <a:latin typeface="Trebuchet MS" charset="0"/>
                <a:ea typeface="ヒラギノ角ゴ Pro W3" charset="0"/>
                <a:cs typeface="ヒラギノ角ゴ Pro W3" charset="0"/>
              </a:rPr>
              <a:t>s invisible qualities—his eternal power and divine nature—have been clearly seen, being understood from what has been made, so that men are without excuse</a:t>
            </a:r>
            <a:r>
              <a:rPr lang="ru-RU" altLang="zh-CN" sz="4000" b="1" dirty="0">
                <a:solidFill>
                  <a:srgbClr val="FFFFFF"/>
                </a:solidFill>
                <a:effectLst>
                  <a:glow rad="228600">
                    <a:prstClr val="black"/>
                  </a:glow>
                </a:effectLst>
                <a:latin typeface="Trebuchet MS" charset="0"/>
                <a:ea typeface="ヒラギノ角ゴ Pro W3" charset="0"/>
                <a:cs typeface="ヒラギノ角ゴ Pro W3" charset="0"/>
              </a:rPr>
              <a:t>"</a:t>
            </a:r>
            <a:r>
              <a:rPr lang="en-US" altLang="zh-CN" sz="4000" b="1" dirty="0">
                <a:solidFill>
                  <a:srgbClr val="FFFFFF"/>
                </a:solidFill>
                <a:effectLst>
                  <a:glow rad="228600">
                    <a:prstClr val="black"/>
                  </a:glow>
                </a:effectLst>
                <a:latin typeface="Trebuchet MS" charset="0"/>
                <a:ea typeface="ヒラギノ角ゴ Pro W3" charset="0"/>
                <a:cs typeface="ヒラギノ角ゴ Pro W3" charset="0"/>
              </a:rPr>
              <a:t> (NIV).</a:t>
            </a: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defRPr/>
            </a:pPr>
            <a:r>
              <a:rPr lang="en-US" dirty="0">
                <a:solidFill>
                  <a:srgbClr val="FFFFFF"/>
                </a:solidFill>
              </a:rPr>
              <a:t>Romans 1:20</a:t>
            </a:r>
          </a:p>
        </p:txBody>
      </p:sp>
      <p:sp>
        <p:nvSpPr>
          <p:cNvPr id="88069" name="Text Box 5"/>
          <p:cNvSpPr txBox="1">
            <a:spLocks noChangeArrowheads="1"/>
          </p:cNvSpPr>
          <p:nvPr/>
        </p:nvSpPr>
        <p:spPr bwMode="auto">
          <a:xfrm>
            <a:off x="34925" y="625475"/>
            <a:ext cx="3810000" cy="1200150"/>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238" y="620713"/>
            <a:ext cx="3181350" cy="1200150"/>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people have seen God</a:t>
            </a: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grpSp>
      <p:grpSp>
        <p:nvGrpSpPr>
          <p:cNvPr id="3" name="Group 10"/>
          <p:cNvGrpSpPr>
            <a:grpSpLocks/>
          </p:cNvGrpSpPr>
          <p:nvPr/>
        </p:nvGrpSpPr>
        <p:grpSpPr bwMode="auto">
          <a:xfrm flipH="1">
            <a:off x="250825" y="2060575"/>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grpSp>
      <p:sp>
        <p:nvSpPr>
          <p:cNvPr id="424969"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altLang="zh-CN" b="1" dirty="0">
                <a:solidFill>
                  <a:srgbClr val="FFFFFF"/>
                </a:solidFill>
                <a:ea typeface="ヒラギノ角ゴ Pro W3" charset="0"/>
                <a:cs typeface="ヒラギノ角ゴ Pro W3" charset="0"/>
              </a:rPr>
              <a:t>161</a:t>
            </a:r>
          </a:p>
        </p:txBody>
      </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sz="3600" b="1" dirty="0">
                <a:solidFill>
                  <a:prstClr val="black"/>
                </a:solidFill>
                <a:effectLst>
                  <a:glow rad="304800">
                    <a:prstClr val="white">
                      <a:alpha val="88000"/>
                    </a:prstClr>
                  </a:glow>
                </a:effectLst>
                <a:latin typeface="Calibri"/>
                <a:ea typeface="ヒラギノ角ゴ Pro W3" charset="-128"/>
                <a:cs typeface="ヒラギノ角ゴ Pro W3" charset="-128"/>
              </a:rPr>
              <a:t>= literal 24-hour days</a:t>
            </a:r>
          </a:p>
        </p:txBody>
      </p:sp>
    </p:spTree>
    <p:extLst>
      <p:ext uri="{BB962C8B-B14F-4D97-AF65-F5344CB8AC3E}">
        <p14:creationId xmlns:p14="http://schemas.microsoft.com/office/powerpoint/2010/main" val="1349228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Tree>
    <p:extLst>
      <p:ext uri="{BB962C8B-B14F-4D97-AF65-F5344CB8AC3E}">
        <p14:creationId xmlns:p14="http://schemas.microsoft.com/office/powerpoint/2010/main" val="141611646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en-US" altLang="zh-CN" b="1" dirty="0">
                <a:solidFill>
                  <a:srgbClr val="FFFFFF"/>
                </a:solidFill>
                <a:latin typeface="Arial" charset="0"/>
              </a:rPr>
              <a:t>What do you think?</a:t>
            </a:r>
            <a:endParaRPr lang="en-US" altLang="zh-CN" b="1" dirty="0">
              <a:solidFill>
                <a:srgbClr val="000000"/>
              </a:solidFill>
              <a:latin typeface="Arial"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6000" b="1" dirty="0">
                  <a:solidFill>
                    <a:srgbClr val="000000"/>
                  </a:solidFill>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defTabSz="457200" eaLnBrk="1" hangingPunct="1"/>
            <a:r>
              <a:rPr lang="en-US" altLang="zh-CN" sz="3600" b="1" dirty="0">
                <a:solidFill>
                  <a:srgbClr val="FFFFFF"/>
                </a:solidFill>
                <a:latin typeface="Arial" charset="0"/>
              </a:rPr>
              <a:t>What does it mean that creation was </a:t>
            </a:r>
            <a:r>
              <a:rPr lang="ru-RU" altLang="zh-CN" sz="3600" b="1" dirty="0">
                <a:solidFill>
                  <a:srgbClr val="FFFFFF"/>
                </a:solidFill>
                <a:latin typeface="Arial" charset="0"/>
              </a:rPr>
              <a:t>"</a:t>
            </a:r>
            <a:r>
              <a:rPr lang="en-US" altLang="zh-CN" sz="3600" b="1" dirty="0">
                <a:solidFill>
                  <a:srgbClr val="FFFFFF"/>
                </a:solidFill>
                <a:latin typeface="Arial" charset="0"/>
              </a:rPr>
              <a:t>very good</a:t>
            </a:r>
            <a:r>
              <a:rPr lang="ru-RU" altLang="zh-CN" sz="3600" b="1" dirty="0">
                <a:solidFill>
                  <a:srgbClr val="FFFFFF"/>
                </a:solidFill>
                <a:latin typeface="Arial" charset="0"/>
              </a:rPr>
              <a:t>"</a:t>
            </a:r>
            <a:r>
              <a:rPr lang="en-US" altLang="zh-CN" sz="3600" b="1" dirty="0">
                <a:solidFill>
                  <a:srgbClr val="FFFFFF"/>
                </a:solidFill>
                <a:latin typeface="Arial" charset="0"/>
              </a:rPr>
              <a:t> if death existed then?</a:t>
            </a:r>
          </a:p>
        </p:txBody>
      </p:sp>
    </p:spTree>
    <p:extLst>
      <p:ext uri="{BB962C8B-B14F-4D97-AF65-F5344CB8AC3E}">
        <p14:creationId xmlns:p14="http://schemas.microsoft.com/office/powerpoint/2010/main" val="315199776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rgbClr val="000000">
                      <a:alpha val="75000"/>
                    </a:srgbClr>
                  </a:glow>
                </a:effectLst>
                <a:latin typeface="Arial"/>
                <a:cs typeface="Arial"/>
              </a:rPr>
              <a:t>Prior Creation</a:t>
            </a:r>
          </a:p>
        </p:txBody>
      </p:sp>
      <p:sp>
        <p:nvSpPr>
          <p:cNvPr id="2369540" name="Text Box 4"/>
          <p:cNvSpPr txBox="1">
            <a:spLocks noChangeArrowheads="1"/>
          </p:cNvSpPr>
          <p:nvPr/>
        </p:nvSpPr>
        <p:spPr bwMode="auto">
          <a:xfrm>
            <a:off x="34925" y="5213350"/>
            <a:ext cx="2971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rgbClr val="000000">
                      <a:alpha val="75000"/>
                    </a:srgbClr>
                  </a:glow>
                </a:effectLst>
                <a:latin typeface="Arial"/>
                <a:cs typeface="Arial"/>
              </a:rPr>
              <a:t>Two-Phase</a:t>
            </a:r>
          </a:p>
        </p:txBody>
      </p:sp>
      <p:sp>
        <p:nvSpPr>
          <p:cNvPr id="2369541" name="Text Box 5"/>
          <p:cNvSpPr txBox="1">
            <a:spLocks noChangeArrowheads="1"/>
          </p:cNvSpPr>
          <p:nvPr/>
        </p:nvSpPr>
        <p:spPr bwMode="auto">
          <a:xfrm>
            <a:off x="34925" y="2066925"/>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FF"/>
                </a:solidFill>
                <a:effectLst>
                  <a:glow rad="228600">
                    <a:srgbClr val="000000">
                      <a:alpha val="75000"/>
                    </a:srgbClr>
                  </a:glow>
                </a:effectLst>
                <a:latin typeface="Arial"/>
                <a:cs typeface="Arial"/>
              </a:rPr>
              <a:t>Day-Age</a:t>
            </a:r>
          </a:p>
        </p:txBody>
      </p:sp>
      <p:sp>
        <p:nvSpPr>
          <p:cNvPr id="2369542" name="Text Box 6"/>
          <p:cNvSpPr txBox="1">
            <a:spLocks noChangeArrowheads="1"/>
          </p:cNvSpPr>
          <p:nvPr/>
        </p:nvSpPr>
        <p:spPr bwMode="auto">
          <a:xfrm>
            <a:off x="34925" y="30718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rgbClr val="000000">
                      <a:alpha val="75000"/>
                    </a:srgbClr>
                  </a:glow>
                </a:effectLst>
                <a:latin typeface="Arial"/>
                <a:cs typeface="Arial"/>
              </a:rPr>
              <a:t>Literary</a:t>
            </a:r>
          </a:p>
        </p:txBody>
      </p:sp>
      <p:sp>
        <p:nvSpPr>
          <p:cNvPr id="2369543" name="Text Box 7"/>
          <p:cNvSpPr txBox="1">
            <a:spLocks noChangeArrowheads="1"/>
          </p:cNvSpPr>
          <p:nvPr/>
        </p:nvSpPr>
        <p:spPr bwMode="auto">
          <a:xfrm>
            <a:off x="34925" y="1196975"/>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FF"/>
                </a:solidFill>
                <a:effectLst>
                  <a:glow rad="228600">
                    <a:srgbClr val="000000">
                      <a:alpha val="75000"/>
                    </a:srgbClr>
                  </a:glow>
                </a:effectLst>
                <a:latin typeface="Arial"/>
                <a:cs typeface="Arial"/>
              </a:rPr>
              <a:t>24-Hour Day</a:t>
            </a:r>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en-US" sz="3600" b="1" u="sng" dirty="0">
                <a:solidFill>
                  <a:srgbClr val="FFFF00"/>
                </a:solidFill>
                <a:effectLst>
                  <a:glow rad="228600">
                    <a:srgbClr val="000000">
                      <a:alpha val="75000"/>
                    </a:srgbClr>
                  </a:glow>
                </a:effectLst>
                <a:latin typeface="Arial"/>
                <a:cs typeface="Arial"/>
              </a:rPr>
              <a:t>Creation |</a:t>
            </a:r>
            <a:r>
              <a:rPr lang="en-US" sz="3600" b="1" dirty="0">
                <a:solidFill>
                  <a:srgbClr val="FFFF00"/>
                </a:solidFill>
                <a:effectLst>
                  <a:glow rad="228600">
                    <a:srgbClr val="000000">
                      <a:alpha val="75000"/>
                    </a:srgbClr>
                  </a:glow>
                </a:effectLst>
                <a:latin typeface="Arial"/>
                <a:cs typeface="Arial"/>
              </a:rPr>
              <a:t> </a:t>
            </a:r>
            <a:r>
              <a:rPr lang="en-US" b="1" dirty="0">
                <a:solidFill>
                  <a:srgbClr val="FFFF00"/>
                </a:solidFill>
                <a:effectLst>
                  <a:glow rad="228600">
                    <a:srgbClr val="000000">
                      <a:alpha val="75000"/>
                    </a:srgbClr>
                  </a:glow>
                </a:effectLst>
                <a:latin typeface="Arial"/>
                <a:cs typeface="Arial"/>
              </a:rPr>
              <a:t>Gap</a:t>
            </a:r>
            <a:r>
              <a:rPr lang="en-US" sz="3600" b="1" dirty="0">
                <a:solidFill>
                  <a:srgbClr val="FFFF00"/>
                </a:solidFill>
                <a:effectLst>
                  <a:glow rad="228600">
                    <a:srgbClr val="000000">
                      <a:alpha val="75000"/>
                    </a:srgbClr>
                  </a:glow>
                </a:effectLst>
                <a:latin typeface="Arial"/>
                <a:cs typeface="Arial"/>
              </a:rPr>
              <a:t> </a:t>
            </a:r>
            <a:r>
              <a:rPr lang="en-US" sz="3600" b="1" u="sng" dirty="0">
                <a:solidFill>
                  <a:srgbClr val="FFFF00"/>
                </a:solidFill>
                <a:effectLst>
                  <a:glow rad="228600">
                    <a:srgbClr val="000000">
                      <a:alpha val="75000"/>
                    </a:srgbClr>
                  </a:glow>
                </a:effectLst>
                <a:latin typeface="Arial"/>
                <a:cs typeface="Arial"/>
              </a:rPr>
              <a:t>| Re-Creation</a:t>
            </a:r>
            <a:br>
              <a:rPr lang="en-US" sz="3600" b="1" u="sng" dirty="0">
                <a:solidFill>
                  <a:srgbClr val="FFFF00"/>
                </a:solidFill>
                <a:effectLst>
                  <a:glow rad="228600">
                    <a:srgbClr val="000000">
                      <a:alpha val="75000"/>
                    </a:srgbClr>
                  </a:glow>
                </a:effectLst>
                <a:latin typeface="Arial"/>
                <a:cs typeface="Arial"/>
              </a:rPr>
            </a:br>
            <a:r>
              <a:rPr lang="en-US" sz="3600" b="1" dirty="0">
                <a:solidFill>
                  <a:srgbClr val="FFFF00"/>
                </a:solidFill>
                <a:effectLst>
                  <a:glow rad="228600">
                    <a:srgbClr val="000000">
                      <a:alpha val="75000"/>
                    </a:srgbClr>
                  </a:glow>
                </a:effectLst>
                <a:latin typeface="Arial"/>
                <a:cs typeface="Arial"/>
              </a:rPr>
              <a:t>1:1	1:2-2:3</a:t>
            </a: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u="sng">
                <a:solidFill>
                  <a:srgbClr val="FFFF00"/>
                </a:solidFill>
                <a:effectLst>
                  <a:glow rad="228600">
                    <a:srgbClr val="000000">
                      <a:alpha val="75000"/>
                    </a:srgbClr>
                  </a:glow>
                </a:effectLst>
                <a:latin typeface="Arial"/>
                <a:cs typeface="Arial"/>
              </a:rPr>
              <a:t>Creation |</a:t>
            </a:r>
            <a:r>
              <a:rPr lang="en-US" sz="3600" b="1">
                <a:solidFill>
                  <a:srgbClr val="FFFF00"/>
                </a:solidFill>
                <a:effectLst>
                  <a:glow rad="228600">
                    <a:srgbClr val="000000">
                      <a:alpha val="75000"/>
                    </a:srgbClr>
                  </a:glow>
                </a:effectLst>
                <a:latin typeface="Arial"/>
                <a:cs typeface="Arial"/>
              </a:rPr>
              <a:t> </a:t>
            </a:r>
            <a:r>
              <a:rPr lang="en-US" b="1">
                <a:solidFill>
                  <a:srgbClr val="FFFF00"/>
                </a:solidFill>
                <a:effectLst>
                  <a:glow rad="228600">
                    <a:srgbClr val="000000">
                      <a:alpha val="75000"/>
                    </a:srgbClr>
                  </a:glow>
                </a:effectLst>
                <a:latin typeface="Arial"/>
                <a:cs typeface="Arial"/>
              </a:rPr>
              <a:t>Gap</a:t>
            </a:r>
            <a:r>
              <a:rPr lang="en-US" sz="3600" b="1">
                <a:solidFill>
                  <a:srgbClr val="FFFF00"/>
                </a:solidFill>
                <a:effectLst>
                  <a:glow rad="228600">
                    <a:srgbClr val="000000">
                      <a:alpha val="75000"/>
                    </a:srgbClr>
                  </a:glow>
                </a:effectLst>
                <a:latin typeface="Arial"/>
                <a:cs typeface="Arial"/>
              </a:rPr>
              <a:t> </a:t>
            </a:r>
            <a:r>
              <a:rPr lang="en-US" sz="3600" b="1" u="sng">
                <a:solidFill>
                  <a:srgbClr val="FFFF00"/>
                </a:solidFill>
                <a:effectLst>
                  <a:glow rad="228600">
                    <a:srgbClr val="000000">
                      <a:alpha val="75000"/>
                    </a:srgbClr>
                  </a:glow>
                </a:effectLst>
                <a:latin typeface="Arial"/>
                <a:cs typeface="Arial"/>
              </a:rPr>
              <a:t>| Creation  </a:t>
            </a:r>
            <a:r>
              <a:rPr lang="en-US" sz="3600" b="1">
                <a:solidFill>
                  <a:srgbClr val="FFFF00"/>
                </a:solidFill>
                <a:effectLst>
                  <a:glow rad="228600">
                    <a:srgbClr val="000000">
                      <a:alpha val="75000"/>
                    </a:srgbClr>
                  </a:glow>
                </a:effectLst>
                <a:latin typeface="Arial"/>
                <a:cs typeface="Arial"/>
              </a:rPr>
              <a:t>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rgbClr val="000000">
                      <a:alpha val="75000"/>
                    </a:srgbClr>
                  </a:glow>
                </a:effectLst>
                <a:latin typeface="Arial"/>
                <a:cs typeface="Arial"/>
              </a:rPr>
              <a:t>1 day = indefinite era</a:t>
            </a: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00"/>
                </a:solidFill>
                <a:effectLst>
                  <a:glow rad="228600">
                    <a:srgbClr val="000000">
                      <a:alpha val="75000"/>
                    </a:srgbClr>
                  </a:glow>
                </a:effectLst>
                <a:latin typeface="Arial"/>
                <a:cs typeface="Arial"/>
              </a:rPr>
              <a:t>1 day = literal 24 hours</a:t>
            </a: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rgbClr val="000000">
                      <a:alpha val="75000"/>
                    </a:srgbClr>
                  </a:glow>
                </a:effectLst>
                <a:latin typeface="Arial"/>
                <a:cs typeface="Arial"/>
              </a:rPr>
              <a:t>7 days = symbolic</a:t>
            </a: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US" sz="3200" b="1">
                <a:solidFill>
                  <a:srgbClr val="FFFFFF"/>
                </a:solidFill>
                <a:effectLst>
                  <a:glow rad="228600">
                    <a:srgbClr val="000000">
                      <a:alpha val="75000"/>
                    </a:srgbClr>
                  </a:glow>
                </a:effectLst>
                <a:latin typeface="Arial"/>
                <a:cs typeface="Arial"/>
              </a:rPr>
              <a:t>Genesis 1</a:t>
            </a:r>
          </a:p>
        </p:txBody>
      </p:sp>
      <p:sp>
        <p:nvSpPr>
          <p:cNvPr id="2369550" name="Rectangle 14"/>
          <p:cNvSpPr>
            <a:spLocks noGrp="1" noChangeArrowheads="1"/>
          </p:cNvSpPr>
          <p:nvPr>
            <p:ph type="title" idx="4294967295"/>
          </p:nvPr>
        </p:nvSpPr>
        <p:spPr>
          <a:xfrm>
            <a:off x="1187450" y="76200"/>
            <a:ext cx="6553200" cy="914400"/>
          </a:xfrm>
        </p:spPr>
        <p:txBody>
          <a:bodyPr/>
          <a:lstStyle/>
          <a:p>
            <a:pPr eaLnBrk="1" hangingPunct="1">
              <a:defRPr/>
            </a:pPr>
            <a:r>
              <a:rPr lang="en-US" sz="5400" b="1">
                <a:solidFill>
                  <a:schemeClr val="bg1"/>
                </a:solidFill>
                <a:effectLst>
                  <a:glow rad="228600">
                    <a:schemeClr val="tx1">
                      <a:alpha val="75000"/>
                    </a:schemeClr>
                  </a:glow>
                </a:effectLst>
                <a:latin typeface="Arial"/>
                <a:cs typeface="Arial"/>
              </a:rPr>
              <a:t>Creation Theories</a:t>
            </a:r>
            <a:endParaRPr lang="en-US">
              <a:effectLst>
                <a:glow rad="228600">
                  <a:schemeClr val="tx1">
                    <a:alpha val="75000"/>
                  </a:schemeClr>
                </a:glow>
              </a:effectLst>
              <a:latin typeface="Arial"/>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00"/>
                </a:solidFill>
                <a:effectLst>
                  <a:glow rad="228600">
                    <a:srgbClr val="000000">
                      <a:alpha val="75000"/>
                    </a:srgbClr>
                  </a:glow>
                </a:effectLst>
                <a:cs typeface="Arial" charset="0"/>
              </a:rPr>
              <a:t>	1:1-2:3		  2:4-25</a:t>
            </a:r>
          </a:p>
        </p:txBody>
      </p:sp>
    </p:spTree>
    <p:extLst>
      <p:ext uri="{BB962C8B-B14F-4D97-AF65-F5344CB8AC3E}">
        <p14:creationId xmlns:p14="http://schemas.microsoft.com/office/powerpoint/2010/main" val="5174337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a:cs typeface="+mj-cs"/>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0275" name="Text Box 4"/>
          <p:cNvSpPr txBox="1">
            <a:spLocks noChangeArrowheads="1"/>
          </p:cNvSpPr>
          <p:nvPr/>
        </p:nvSpPr>
        <p:spPr bwMode="auto">
          <a:xfrm>
            <a:off x="1712913" y="552450"/>
            <a:ext cx="5221287" cy="1006475"/>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a:solidFill>
                  <a:schemeClr val="bg1"/>
                </a:solidFill>
                <a:latin typeface="Arial Black" charset="0"/>
              </a:rPr>
              <a:t>EVOLUTION</a:t>
            </a:r>
            <a:endParaRPr lang="en-US" sz="6000">
              <a:latin typeface="Arial Black" charset="0"/>
            </a:endParaRPr>
          </a:p>
        </p:txBody>
      </p:sp>
      <p:sp>
        <p:nvSpPr>
          <p:cNvPr id="310276" name="Text Box 5"/>
          <p:cNvSpPr txBox="1">
            <a:spLocks noChangeArrowheads="1"/>
          </p:cNvSpPr>
          <p:nvPr/>
        </p:nvSpPr>
        <p:spPr bwMode="auto">
          <a:xfrm>
            <a:off x="457200" y="2133600"/>
            <a:ext cx="2325688" cy="1857375"/>
          </a:xfrm>
          <a:prstGeom prst="rect">
            <a:avLst/>
          </a:prstGeom>
          <a:solidFill>
            <a:srgbClr val="DF0124"/>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a:solidFill>
                  <a:srgbClr val="FFFFFF"/>
                </a:solidFill>
                <a:latin typeface="Arial Black" charset="0"/>
              </a:rPr>
              <a:t>DEATH</a:t>
            </a:r>
          </a:p>
          <a:p>
            <a:pPr algn="ctr"/>
            <a:r>
              <a:rPr lang="en-US">
                <a:solidFill>
                  <a:srgbClr val="FFFFFF"/>
                </a:solidFill>
                <a:latin typeface="Arial Black" charset="0"/>
              </a:rPr>
              <a:t>Bloodshed</a:t>
            </a:r>
            <a:br>
              <a:rPr lang="en-US">
                <a:solidFill>
                  <a:srgbClr val="FFFFFF"/>
                </a:solidFill>
                <a:latin typeface="Arial Black" charset="0"/>
              </a:rPr>
            </a:br>
            <a:r>
              <a:rPr lang="en-US">
                <a:solidFill>
                  <a:srgbClr val="FFFFFF"/>
                </a:solidFill>
                <a:latin typeface="Arial Black" charset="0"/>
              </a:rPr>
              <a:t>Suffering</a:t>
            </a:r>
            <a:br>
              <a:rPr lang="en-US">
                <a:solidFill>
                  <a:srgbClr val="FFFFFF"/>
                </a:solidFill>
                <a:latin typeface="Arial Black" charset="0"/>
              </a:rPr>
            </a:br>
            <a:r>
              <a:rPr lang="en-US">
                <a:solidFill>
                  <a:srgbClr val="FFFFFF"/>
                </a:solidFill>
                <a:latin typeface="Arial Black" charset="0"/>
              </a:rPr>
              <a:t>Disease</a:t>
            </a: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310278" name="Text Box 7"/>
          <p:cNvSpPr txBox="1">
            <a:spLocks noChangeArrowheads="1"/>
          </p:cNvSpPr>
          <p:nvPr/>
        </p:nvSpPr>
        <p:spPr bwMode="auto">
          <a:xfrm>
            <a:off x="5878513" y="1905000"/>
            <a:ext cx="2655887" cy="946150"/>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latin typeface="Arial Black" charset="0"/>
              </a:rPr>
              <a:t>MAN</a:t>
            </a:r>
            <a:r>
              <a:rPr lang="uk-UA" altLang="ja-JP" sz="2800">
                <a:latin typeface="Arial Black" charset="0"/>
              </a:rPr>
              <a:t>'</a:t>
            </a:r>
            <a:r>
              <a:rPr lang="en-US" altLang="ja-JP" sz="2800">
                <a:latin typeface="Arial Black" charset="0"/>
              </a:rPr>
              <a:t>S EXISTENCE</a:t>
            </a:r>
            <a:endParaRPr lang="en-US" sz="1400">
              <a:latin typeface="Arial Black" charset="0"/>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indent="0" eaLnBrk="1" hangingPunct="1">
              <a:defRPr/>
            </a:pPr>
            <a:r>
              <a:rPr lang="en-US">
                <a:cs typeface="+mj-cs"/>
              </a:rPr>
              <a:t>Creation: Actions-Death 00412</a:t>
            </a:r>
          </a:p>
        </p:txBody>
      </p:sp>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a:solidFill>
                  <a:schemeClr val="bg1"/>
                </a:solidFill>
                <a:latin typeface="Arial Black" charset="0"/>
              </a:rPr>
              <a:t>CREATION</a:t>
            </a:r>
            <a:endParaRPr lang="en-US" sz="6000">
              <a:latin typeface="Arial Black"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312325" name="Text Box 6"/>
          <p:cNvSpPr txBox="1">
            <a:spLocks noChangeArrowheads="1"/>
          </p:cNvSpPr>
          <p:nvPr/>
        </p:nvSpPr>
        <p:spPr bwMode="auto">
          <a:xfrm>
            <a:off x="2449513" y="1905000"/>
            <a:ext cx="2655887" cy="946150"/>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a:latin typeface="Arial Black" charset="0"/>
              </a:rPr>
              <a:t>MAN</a:t>
            </a:r>
            <a:r>
              <a:rPr lang="uk-UA" altLang="ja-JP" sz="2800">
                <a:latin typeface="Arial Black" charset="0"/>
              </a:rPr>
              <a:t>'</a:t>
            </a:r>
            <a:r>
              <a:rPr lang="en-US" altLang="ja-JP" sz="2800">
                <a:latin typeface="Arial Black" charset="0"/>
              </a:rPr>
              <a:t>S ACTIONS</a:t>
            </a:r>
            <a:endParaRPr lang="en-US" sz="1400">
              <a:latin typeface="Arial Black"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71419288"/>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34725" name="Text Box 5"/>
          <p:cNvSpPr txBox="1">
            <a:spLocks noChangeArrowheads="1"/>
          </p:cNvSpPr>
          <p:nvPr/>
        </p:nvSpPr>
        <p:spPr bwMode="auto">
          <a:xfrm>
            <a:off x="76200" y="4495800"/>
            <a:ext cx="9144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Then God said, </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Let there be an expanse in the midst of the waters, and let it separate the waters from the waters</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 (6).</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2567494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en-US" sz="8000" b="1" dirty="0">
                <a:effectLst>
                  <a:glow rad="177800">
                    <a:schemeClr val="bg2"/>
                  </a:glow>
                </a:effectLst>
              </a:rPr>
              <a:t>Genealogies </a:t>
            </a:r>
            <a:br>
              <a:rPr lang="en-US" sz="8000" b="1" dirty="0">
                <a:effectLst>
                  <a:glow rad="177800">
                    <a:schemeClr val="bg2"/>
                  </a:glow>
                </a:effectLst>
              </a:rPr>
            </a:br>
            <a:r>
              <a:rPr lang="en-US" sz="8000" b="1" dirty="0">
                <a:effectLst>
                  <a:glow rad="177800">
                    <a:schemeClr val="bg2"/>
                  </a:glow>
                </a:effectLst>
              </a:rPr>
              <a:t>&amp; OT Chronology  </a:t>
            </a:r>
            <a:endParaRPr lang="en-US" sz="6000" b="1"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defTabSz="457200"/>
            <a:r>
              <a:rPr lang="en-US" sz="4800" b="1" i="1" dirty="0">
                <a:solidFill>
                  <a:srgbClr val="FFFFFF"/>
                </a:solidFill>
                <a:effectLst>
                  <a:glow rad="177800">
                    <a:srgbClr val="000000"/>
                  </a:glow>
                </a:effectLst>
                <a:latin typeface="Arial"/>
              </a:rPr>
              <a:t>Genesis 5 &amp; 11</a:t>
            </a:r>
          </a:p>
        </p:txBody>
      </p:sp>
    </p:spTree>
    <p:extLst>
      <p:ext uri="{BB962C8B-B14F-4D97-AF65-F5344CB8AC3E}">
        <p14:creationId xmlns:p14="http://schemas.microsoft.com/office/powerpoint/2010/main" val="33808590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lgn="l">
              <a:spcBef>
                <a:spcPct val="50000"/>
              </a:spcBef>
              <a:defRPr/>
            </a:pPr>
            <a:r>
              <a:rPr lang="en-US" sz="4000" b="1" dirty="0">
                <a:solidFill>
                  <a:schemeClr val="bg1"/>
                </a:solidFill>
              </a:rPr>
              <a:t>Baby Pictures of Adam &amp; Eve</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43600" y="3254375"/>
            <a:ext cx="3810000" cy="361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013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228600" y="76200"/>
            <a:ext cx="8763000" cy="990600"/>
          </a:xfrm>
        </p:spPr>
        <p:txBody>
          <a:bodyPr/>
          <a:lstStyle/>
          <a:p>
            <a:pPr eaLnBrk="1" hangingPunct="1">
              <a:defRPr/>
            </a:pPr>
            <a:r>
              <a:rPr lang="en-US">
                <a:latin typeface="Arial" charset="0"/>
                <a:ea typeface="ＭＳ Ｐゴシック" charset="0"/>
                <a:cs typeface="ＭＳ Ｐゴシック" charset="0"/>
              </a:rPr>
              <a:t>Genesis 5 Genealogy</a:t>
            </a: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Seth</a:t>
            </a:r>
            <a:endParaRPr lang="en-US" sz="3200">
              <a:solidFill>
                <a:srgbClr val="FFFFFF"/>
              </a:solidFill>
              <a:effectLst>
                <a:outerShdw blurRad="38100" dist="38100" dir="2700000" algn="tl">
                  <a:srgbClr val="010199"/>
                </a:outerShdw>
              </a:effectLst>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Enosh</a:t>
            </a:r>
            <a:endParaRPr lang="en-US" sz="3200">
              <a:solidFill>
                <a:srgbClr val="FFFFFF"/>
              </a:solidFill>
              <a:effectLst>
                <a:outerShdw blurRad="38100" dist="38100" dir="2700000" algn="tl">
                  <a:srgbClr val="010199"/>
                </a:outerShdw>
              </a:effectLst>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Kenan</a:t>
            </a:r>
            <a:endParaRPr lang="en-US" sz="3200">
              <a:solidFill>
                <a:srgbClr val="FFFFFF"/>
              </a:solidFill>
              <a:effectLst>
                <a:outerShdw blurRad="38100" dist="38100" dir="2700000" algn="tl">
                  <a:srgbClr val="010199"/>
                </a:outerShdw>
              </a:effectLst>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Mahalalel</a:t>
            </a:r>
            <a:endParaRPr lang="en-US" sz="3200">
              <a:solidFill>
                <a:srgbClr val="FFFFFF"/>
              </a:solidFill>
              <a:effectLst>
                <a:outerShdw blurRad="38100" dist="38100" dir="2700000" algn="tl">
                  <a:srgbClr val="010199"/>
                </a:outerShdw>
              </a:effectLst>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Jared</a:t>
            </a:r>
            <a:endParaRPr lang="en-US" sz="3200">
              <a:solidFill>
                <a:srgbClr val="FFFFFF"/>
              </a:solidFill>
              <a:effectLst>
                <a:outerShdw blurRad="38100" dist="38100" dir="2700000" algn="tl">
                  <a:srgbClr val="010199"/>
                </a:outerShdw>
              </a:effectLst>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Enoch</a:t>
            </a: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Methuselah</a:t>
            </a:r>
            <a:endParaRPr lang="en-US" sz="3200">
              <a:solidFill>
                <a:srgbClr val="FFFFFF"/>
              </a:solidFill>
              <a:effectLst>
                <a:outerShdw blurRad="38100" dist="38100" dir="2700000" algn="tl">
                  <a:srgbClr val="010199"/>
                </a:outerShdw>
              </a:effectLst>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Lamech</a:t>
            </a:r>
            <a:endParaRPr lang="en-US" sz="3200">
              <a:solidFill>
                <a:srgbClr val="FFFFFF"/>
              </a:solidFill>
              <a:effectLst>
                <a:outerShdw blurRad="38100" dist="38100" dir="2700000" algn="tl">
                  <a:srgbClr val="010199"/>
                </a:outerShdw>
              </a:effectLst>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Noah</a:t>
            </a:r>
            <a:endParaRPr lang="en-US" sz="3200">
              <a:solidFill>
                <a:srgbClr val="FFFFFF"/>
              </a:solidFill>
              <a:effectLst>
                <a:outerShdw blurRad="38100" dist="38100" dir="2700000" algn="tl">
                  <a:srgbClr val="010199"/>
                </a:outerShdw>
              </a:effectLst>
            </a:endParaRPr>
          </a:p>
        </p:txBody>
      </p:sp>
      <p:sp>
        <p:nvSpPr>
          <p:cNvPr id="16"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EAEAEA"/>
                </a:solidFill>
              </a:rPr>
              <a:t>38</a:t>
            </a:r>
          </a:p>
        </p:txBody>
      </p:sp>
    </p:spTree>
    <p:extLst>
      <p:ext uri="{BB962C8B-B14F-4D97-AF65-F5344CB8AC3E}">
        <p14:creationId xmlns:p14="http://schemas.microsoft.com/office/powerpoint/2010/main" val="13016175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en-US" altLang="zh-CN" sz="3600" b="1">
                <a:solidFill>
                  <a:schemeClr val="bg1"/>
                </a:solidFill>
                <a:effectLst>
                  <a:glow rad="190500">
                    <a:schemeClr val="tx2"/>
                  </a:glow>
                </a:effectLst>
                <a:latin typeface="Arial" charset="0"/>
                <a:ea typeface="ＭＳ Ｐゴシック" charset="0"/>
              </a:rPr>
              <a:t>Can We Find the Date of Creation from Genesis 5 &amp; 11?</a:t>
            </a:r>
            <a:endParaRPr lang="en-US" altLang="zh-CN" sz="4000" b="1">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pPr>
            <a:r>
              <a:rPr lang="en-US" altLang="zh-CN" sz="2800" b="1" dirty="0">
                <a:solidFill>
                  <a:srgbClr val="FFFF00"/>
                </a:solidFill>
                <a:effectLst>
                  <a:glow rad="190500">
                    <a:srgbClr val="000000"/>
                  </a:glow>
                </a:effectLst>
              </a:rPr>
              <a:t>Some Say </a:t>
            </a:r>
            <a:r>
              <a:rPr lang="ru-RU" altLang="ja-JP" sz="2800" b="1" dirty="0">
                <a:solidFill>
                  <a:srgbClr val="FFFF00"/>
                </a:solidFill>
                <a:effectLst>
                  <a:glow rad="190500">
                    <a:srgbClr val="000000"/>
                  </a:glow>
                </a:effectLst>
              </a:rPr>
              <a:t>"</a:t>
            </a:r>
            <a:r>
              <a:rPr lang="en-US" altLang="ja-JP" sz="2800" b="1" dirty="0">
                <a:solidFill>
                  <a:srgbClr val="FFFF00"/>
                </a:solidFill>
                <a:effectLst>
                  <a:glow rad="190500">
                    <a:srgbClr val="000000"/>
                  </a:glow>
                </a:effectLst>
              </a:rPr>
              <a:t>No</a:t>
            </a:r>
            <a:r>
              <a:rPr lang="ru-RU" altLang="ja-JP" sz="2800" b="1" dirty="0">
                <a:solidFill>
                  <a:srgbClr val="FFFF00"/>
                </a:solidFill>
                <a:effectLst>
                  <a:glow rad="190500">
                    <a:srgbClr val="000000"/>
                  </a:glow>
                </a:effectLst>
              </a:rPr>
              <a:t>"</a:t>
            </a:r>
            <a:r>
              <a:rPr lang="en-US" altLang="ja-JP" sz="2800" b="1" dirty="0">
                <a:solidFill>
                  <a:srgbClr val="FFFF00"/>
                </a:solidFill>
                <a:effectLst>
                  <a:glow rad="190500">
                    <a:srgbClr val="000000"/>
                  </a:glow>
                </a:effectLst>
              </a:rPr>
              <a:t> </a:t>
            </a:r>
          </a:p>
          <a:p>
            <a:pPr marL="342900" indent="-342900" eaLnBrk="1" hangingPunct="1">
              <a:lnSpc>
                <a:spcPct val="90000"/>
              </a:lnSpc>
              <a:spcBef>
                <a:spcPct val="20000"/>
              </a:spcBef>
              <a:buFontTx/>
              <a:buChar char="•"/>
            </a:pPr>
            <a:r>
              <a:rPr lang="en-US" altLang="zh-CN" sz="2800" b="1" dirty="0">
                <a:solidFill>
                  <a:srgbClr val="FFFFFF"/>
                </a:solidFill>
                <a:effectLst>
                  <a:glow rad="190500">
                    <a:srgbClr val="000000"/>
                  </a:glow>
                </a:effectLst>
              </a:rPr>
              <a:t>Other genealogies in the Bible have gaps (e.g., Matt. 1:1-17)</a:t>
            </a:r>
          </a:p>
          <a:p>
            <a:pPr marL="342900" indent="-342900" eaLnBrk="1" hangingPunct="1">
              <a:lnSpc>
                <a:spcPct val="90000"/>
              </a:lnSpc>
              <a:spcBef>
                <a:spcPct val="20000"/>
              </a:spcBef>
              <a:buFontTx/>
              <a:buChar char="•"/>
            </a:pPr>
            <a:r>
              <a:rPr lang="en-US" altLang="zh-CN" sz="2800" b="1" dirty="0">
                <a:solidFill>
                  <a:srgbClr val="FFFFFF"/>
                </a:solidFill>
                <a:effectLst>
                  <a:glow rad="190500">
                    <a:srgbClr val="000000"/>
                  </a:glow>
                </a:effectLst>
              </a:rPr>
              <a:t>Therefore there must be gaps in Genesis</a:t>
            </a:r>
          </a:p>
          <a:p>
            <a:pPr marL="342900" indent="-342900" eaLnBrk="1" hangingPunct="1">
              <a:lnSpc>
                <a:spcPct val="90000"/>
              </a:lnSpc>
              <a:spcBef>
                <a:spcPct val="20000"/>
              </a:spcBef>
              <a:buFontTx/>
              <a:buChar char="•"/>
            </a:pPr>
            <a:r>
              <a:rPr lang="en-US" altLang="zh-CN" sz="2800" b="1" dirty="0">
                <a:solidFill>
                  <a:srgbClr val="FFFFFF"/>
                </a:solidFill>
                <a:effectLst>
                  <a:glow rad="190500">
                    <a:srgbClr val="000000"/>
                  </a:glow>
                </a:effectLst>
              </a:rPr>
              <a:t>A </a:t>
            </a:r>
            <a:r>
              <a:rPr lang="ru-RU" altLang="ja-JP" sz="2800" b="1" dirty="0">
                <a:solidFill>
                  <a:srgbClr val="FFFFFF"/>
                </a:solidFill>
                <a:effectLst>
                  <a:glow rad="190500">
                    <a:srgbClr val="000000"/>
                  </a:glow>
                </a:effectLst>
              </a:rPr>
              <a:t>"</a:t>
            </a:r>
            <a:r>
              <a:rPr lang="en-US" altLang="ja-JP" sz="2800" b="1" dirty="0">
                <a:solidFill>
                  <a:srgbClr val="FFFFFF"/>
                </a:solidFill>
                <a:effectLst>
                  <a:glow rad="190500">
                    <a:srgbClr val="000000"/>
                  </a:glow>
                </a:effectLst>
              </a:rPr>
              <a:t>no gap</a:t>
            </a:r>
            <a:r>
              <a:rPr lang="ru-RU" altLang="ja-JP" sz="2800" b="1" dirty="0">
                <a:solidFill>
                  <a:srgbClr val="FFFFFF"/>
                </a:solidFill>
                <a:effectLst>
                  <a:glow rad="190500">
                    <a:srgbClr val="000000"/>
                  </a:glow>
                </a:effectLst>
              </a:rPr>
              <a:t>"</a:t>
            </a:r>
            <a:r>
              <a:rPr lang="en-US" altLang="ja-JP" sz="2800" b="1" dirty="0">
                <a:solidFill>
                  <a:srgbClr val="FFFFFF"/>
                </a:solidFill>
                <a:effectLst>
                  <a:glow rad="190500">
                    <a:srgbClr val="000000"/>
                  </a:glow>
                </a:effectLst>
              </a:rPr>
              <a:t> view puts the Flood at 2487</a:t>
            </a:r>
            <a:r>
              <a:rPr lang="en-US" altLang="ja-JP" sz="3200" b="1" dirty="0">
                <a:solidFill>
                  <a:srgbClr val="FFFFFF"/>
                </a:solidFill>
                <a:effectLst>
                  <a:glow rad="190500">
                    <a:srgbClr val="000000"/>
                  </a:glow>
                </a:effectLst>
              </a:rPr>
              <a:t> </a:t>
            </a:r>
            <a:r>
              <a:rPr lang="en-US" altLang="ja-JP" sz="2800" b="1" dirty="0">
                <a:solidFill>
                  <a:srgbClr val="FFFFFF"/>
                </a:solidFill>
                <a:effectLst>
                  <a:glow rad="190500">
                    <a:srgbClr val="000000"/>
                  </a:glow>
                </a:effectLst>
              </a:rPr>
              <a:t>BC but Egypt</a:t>
            </a:r>
            <a:r>
              <a:rPr lang="uk-UA" altLang="ja-JP" sz="2800" b="1" dirty="0">
                <a:solidFill>
                  <a:srgbClr val="FFFFFF"/>
                </a:solidFill>
                <a:effectLst>
                  <a:glow rad="190500">
                    <a:srgbClr val="000000"/>
                  </a:glow>
                </a:effectLst>
              </a:rPr>
              <a:t>'</a:t>
            </a:r>
            <a:r>
              <a:rPr lang="en-US" altLang="ja-JP" sz="2800" b="1" dirty="0">
                <a:solidFill>
                  <a:srgbClr val="FFFFFF"/>
                </a:solidFill>
                <a:effectLst>
                  <a:glow rad="190500">
                    <a:srgbClr val="000000"/>
                  </a:glow>
                </a:effectLst>
              </a:rPr>
              <a:t>s history goes back before 3300 BC</a:t>
            </a:r>
            <a:endParaRPr lang="en-US" altLang="zh-CN" sz="2800" b="1" dirty="0">
              <a:solidFill>
                <a:srgbClr val="FFFFFF"/>
              </a:solidFill>
              <a:effectLst>
                <a:glow rad="190500">
                  <a:srgbClr val="000000"/>
                </a:glow>
              </a:effectLst>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pPr>
            <a:r>
              <a:rPr lang="en-US" altLang="zh-CN" sz="2800" b="1" dirty="0">
                <a:solidFill>
                  <a:srgbClr val="FFFF00"/>
                </a:solidFill>
                <a:effectLst>
                  <a:glow rad="190500">
                    <a:srgbClr val="000000"/>
                  </a:glow>
                </a:effectLst>
              </a:rPr>
              <a:t>Others Say </a:t>
            </a:r>
            <a:r>
              <a:rPr lang="ru-RU" altLang="ja-JP" sz="2800" b="1" dirty="0">
                <a:solidFill>
                  <a:srgbClr val="FFFF00"/>
                </a:solidFill>
                <a:effectLst>
                  <a:glow rad="190500">
                    <a:srgbClr val="000000"/>
                  </a:glow>
                </a:effectLst>
              </a:rPr>
              <a:t>"</a:t>
            </a:r>
            <a:r>
              <a:rPr lang="en-US" altLang="ja-JP" sz="2800" b="1" dirty="0">
                <a:solidFill>
                  <a:srgbClr val="FFFF00"/>
                </a:solidFill>
                <a:effectLst>
                  <a:glow rad="190500">
                    <a:srgbClr val="000000"/>
                  </a:glow>
                </a:effectLst>
              </a:rPr>
              <a:t>Yes</a:t>
            </a:r>
            <a:r>
              <a:rPr lang="ru-RU" altLang="ja-JP" sz="2800" b="1" dirty="0">
                <a:solidFill>
                  <a:srgbClr val="FFFF00"/>
                </a:solidFill>
                <a:effectLst>
                  <a:glow rad="190500">
                    <a:srgbClr val="000000"/>
                  </a:glow>
                </a:effectLst>
              </a:rPr>
              <a:t>"</a:t>
            </a:r>
            <a:endParaRPr lang="en-US" altLang="ja-JP" sz="2800" b="1" dirty="0">
              <a:solidFill>
                <a:srgbClr val="FFFF00"/>
              </a:solidFill>
              <a:effectLst>
                <a:glow rad="190500">
                  <a:srgbClr val="000000"/>
                </a:glow>
              </a:effectLst>
            </a:endParaRPr>
          </a:p>
          <a:p>
            <a:pPr marL="342900" indent="-342900" eaLnBrk="1" hangingPunct="1">
              <a:lnSpc>
                <a:spcPct val="90000"/>
              </a:lnSpc>
              <a:spcBef>
                <a:spcPct val="20000"/>
              </a:spcBef>
              <a:buFontTx/>
              <a:buChar char="•"/>
            </a:pPr>
            <a:r>
              <a:rPr lang="en-US" altLang="zh-CN" sz="2800" b="1" dirty="0">
                <a:solidFill>
                  <a:srgbClr val="FFFFFF"/>
                </a:solidFill>
                <a:effectLst>
                  <a:glow rad="190500">
                    <a:srgbClr val="000000"/>
                  </a:glow>
                </a:effectLst>
              </a:rPr>
              <a:t>The other genealogies do not give the father</a:t>
            </a:r>
            <a:r>
              <a:rPr lang="uk-UA" altLang="ja-JP" sz="2800" b="1" dirty="0">
                <a:solidFill>
                  <a:srgbClr val="FFFFFF"/>
                </a:solidFill>
                <a:effectLst>
                  <a:glow rad="190500">
                    <a:srgbClr val="000000"/>
                  </a:glow>
                </a:effectLst>
              </a:rPr>
              <a:t>'</a:t>
            </a:r>
            <a:r>
              <a:rPr lang="en-US" altLang="ja-JP" sz="2800" b="1" dirty="0">
                <a:solidFill>
                  <a:srgbClr val="FFFFFF"/>
                </a:solidFill>
                <a:effectLst>
                  <a:glow rad="190500">
                    <a:srgbClr val="000000"/>
                  </a:glow>
                </a:effectLst>
              </a:rPr>
              <a:t>s ages when their sons were born</a:t>
            </a:r>
          </a:p>
          <a:p>
            <a:pPr marL="342900" indent="-342900" eaLnBrk="1" hangingPunct="1">
              <a:lnSpc>
                <a:spcPct val="90000"/>
              </a:lnSpc>
              <a:spcBef>
                <a:spcPct val="20000"/>
              </a:spcBef>
              <a:buFontTx/>
              <a:buChar char="•"/>
            </a:pPr>
            <a:r>
              <a:rPr lang="en-US" altLang="zh-CN" sz="2800" b="1" dirty="0">
                <a:solidFill>
                  <a:srgbClr val="FFFFFF"/>
                </a:solidFill>
                <a:effectLst>
                  <a:glow rad="190500">
                    <a:srgbClr val="000000"/>
                  </a:glow>
                </a:effectLst>
              </a:rPr>
              <a:t>God wants us to </a:t>
            </a:r>
            <a:r>
              <a:rPr lang="ru-RU" altLang="ja-JP" sz="2800" b="1" dirty="0">
                <a:solidFill>
                  <a:srgbClr val="FFFFFF"/>
                </a:solidFill>
                <a:effectLst>
                  <a:glow rad="190500">
                    <a:srgbClr val="000000"/>
                  </a:glow>
                </a:effectLst>
              </a:rPr>
              <a:t>"</a:t>
            </a:r>
            <a:r>
              <a:rPr lang="en-US" altLang="ja-JP" sz="2800" b="1" dirty="0">
                <a:solidFill>
                  <a:srgbClr val="FFFFFF"/>
                </a:solidFill>
                <a:effectLst>
                  <a:glow rad="190500">
                    <a:srgbClr val="000000"/>
                  </a:glow>
                </a:effectLst>
              </a:rPr>
              <a:t>mark seasons and days and years</a:t>
            </a:r>
            <a:r>
              <a:rPr lang="ru-RU" altLang="ja-JP" sz="2800" b="1" dirty="0">
                <a:solidFill>
                  <a:srgbClr val="FFFFFF"/>
                </a:solidFill>
                <a:effectLst>
                  <a:glow rad="190500">
                    <a:srgbClr val="000000"/>
                  </a:glow>
                </a:effectLst>
              </a:rPr>
              <a:t>"</a:t>
            </a:r>
            <a:r>
              <a:rPr lang="en-US" altLang="ja-JP" sz="2800" b="1" dirty="0">
                <a:solidFill>
                  <a:srgbClr val="FFFFFF"/>
                </a:solidFill>
                <a:effectLst>
                  <a:glow rad="190500">
                    <a:srgbClr val="000000"/>
                  </a:glow>
                </a:effectLst>
              </a:rPr>
              <a:t> (Gen. 1:14) </a:t>
            </a:r>
          </a:p>
          <a:p>
            <a:pPr marL="342900" indent="-342900" eaLnBrk="1" hangingPunct="1">
              <a:lnSpc>
                <a:spcPct val="90000"/>
              </a:lnSpc>
              <a:spcBef>
                <a:spcPct val="20000"/>
              </a:spcBef>
              <a:buFontTx/>
              <a:buChar char="•"/>
            </a:pPr>
            <a:r>
              <a:rPr lang="en-US" altLang="zh-CN" sz="2800" b="1" dirty="0">
                <a:solidFill>
                  <a:srgbClr val="FFFFFF"/>
                </a:solidFill>
                <a:effectLst>
                  <a:glow rad="190500">
                    <a:srgbClr val="000000"/>
                  </a:glow>
                </a:effectLst>
              </a:rPr>
              <a:t>Why else would God give us the ages of these men?</a:t>
            </a:r>
          </a:p>
        </p:txBody>
      </p:sp>
    </p:spTree>
    <p:extLst>
      <p:ext uri="{BB962C8B-B14F-4D97-AF65-F5344CB8AC3E}">
        <p14:creationId xmlns:p14="http://schemas.microsoft.com/office/powerpoint/2010/main" val="1817097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4869160"/>
            <a:ext cx="7848600" cy="1540024"/>
          </a:xfrm>
        </p:spPr>
        <p:txBody>
          <a:bodyPr/>
          <a:lstStyle/>
          <a:p>
            <a:pPr marL="0" indent="0" eaLnBrk="1" hangingPunct="1">
              <a:buFont typeface="Symbol" charset="0"/>
              <a:buNone/>
            </a:pPr>
            <a:r>
              <a:rPr lang="en-US" sz="3600" b="1">
                <a:latin typeface="Arial" charset="0"/>
                <a:ea typeface="ＭＳ Ｐゴシック" charset="0"/>
                <a:cs typeface="Arial" charset="0"/>
              </a:rPr>
              <a:t>Can these genealogies help</a:t>
            </a:r>
            <a:r>
              <a:rPr lang="en-US" sz="3600" b="1">
                <a:solidFill>
                  <a:schemeClr val="accent1"/>
                </a:solidFill>
                <a:latin typeface="Arial" charset="0"/>
                <a:ea typeface="ＭＳ Ｐゴシック" charset="0"/>
                <a:cs typeface="Arial" charset="0"/>
              </a:rPr>
              <a:t> </a:t>
            </a:r>
            <a:r>
              <a:rPr lang="en-US" sz="3600" b="1">
                <a:solidFill>
                  <a:srgbClr val="FFFF00"/>
                </a:solidFill>
                <a:latin typeface="Arial" charset="0"/>
                <a:ea typeface="ＭＳ Ｐゴシック" charset="0"/>
                <a:cs typeface="Arial" charset="0"/>
              </a:rPr>
              <a:t>determine the dates</a:t>
            </a:r>
            <a:r>
              <a:rPr lang="en-US" sz="3600" b="1">
                <a:latin typeface="Arial" charset="0"/>
                <a:ea typeface="ＭＳ Ｐゴシック" charset="0"/>
                <a:cs typeface="Arial" charset="0"/>
              </a:rPr>
              <a:t> of events in history? </a:t>
            </a:r>
            <a:endParaRPr lang="en-US" sz="3600" b="1">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eaLnBrk="1" hangingPunct="1"/>
            <a:r>
              <a:rPr lang="en-US" b="1">
                <a:solidFill>
                  <a:srgbClr val="FFFF00"/>
                </a:solidFill>
                <a:latin typeface="Arial" charset="0"/>
                <a:ea typeface="ＭＳ Ｐゴシック" charset="0"/>
                <a:cs typeface="Times New Roman" charset="0"/>
              </a:rPr>
              <a:t>Genesis Genealogy Mysteries</a:t>
            </a:r>
            <a:endParaRPr lang="en-US" sz="4300" b="1">
              <a:solidFill>
                <a:srgbClr val="FFFF00"/>
              </a:solidFill>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3200">
                <a:solidFill>
                  <a:srgbClr val="EAEAEA"/>
                </a:solidFill>
                <a:cs typeface="Arial" charset="0"/>
              </a:rPr>
              <a:t>Adam</a:t>
            </a:r>
          </a:p>
        </p:txBody>
      </p:sp>
      <p:sp>
        <p:nvSpPr>
          <p:cNvPr id="160772" name="Rectangle 8"/>
          <p:cNvSpPr>
            <a:spLocks noChangeArrowheads="1"/>
          </p:cNvSpPr>
          <p:nvPr/>
        </p:nvSpPr>
        <p:spPr bwMode="auto">
          <a:xfrm>
            <a:off x="2330450" y="2600325"/>
            <a:ext cx="11557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3200">
                <a:solidFill>
                  <a:srgbClr val="EAEAEA"/>
                </a:solidFill>
                <a:cs typeface="Arial" charset="0"/>
              </a:rPr>
              <a:t>Noah</a:t>
            </a:r>
          </a:p>
        </p:txBody>
      </p:sp>
      <p:sp>
        <p:nvSpPr>
          <p:cNvPr id="160773" name="Rectangle 7"/>
          <p:cNvSpPr>
            <a:spLocks noChangeArrowheads="1"/>
          </p:cNvSpPr>
          <p:nvPr/>
        </p:nvSpPr>
        <p:spPr bwMode="auto">
          <a:xfrm>
            <a:off x="2286000" y="329565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3200">
                <a:solidFill>
                  <a:srgbClr val="EAEAEA"/>
                </a:solidFill>
                <a:cs typeface="Arial" charset="0"/>
              </a:rPr>
              <a:t>Shem</a:t>
            </a:r>
          </a:p>
        </p:txBody>
      </p:sp>
      <p:sp>
        <p:nvSpPr>
          <p:cNvPr id="160774" name="Rectangle 6"/>
          <p:cNvSpPr>
            <a:spLocks noChangeArrowheads="1"/>
          </p:cNvSpPr>
          <p:nvPr/>
        </p:nvSpPr>
        <p:spPr bwMode="auto">
          <a:xfrm>
            <a:off x="2286000" y="3992563"/>
            <a:ext cx="12461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en-US" sz="3200">
                <a:solidFill>
                  <a:srgbClr val="EAEAEA"/>
                </a:solidFill>
                <a:cs typeface="Arial" charset="0"/>
              </a:rPr>
              <a:t>Terah</a:t>
            </a: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3200">
                <a:solidFill>
                  <a:srgbClr val="EAEAEA"/>
                </a:solidFill>
                <a:cs typeface="Arial" charset="0"/>
              </a:rPr>
              <a:t>Genesis 11</a:t>
            </a: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3200">
                <a:solidFill>
                  <a:srgbClr val="EAEAEA"/>
                </a:solidFill>
                <a:cs typeface="Arial" charset="0"/>
              </a:rPr>
              <a:t>Genesis 5</a:t>
            </a: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EAEAEA"/>
              </a:solidFill>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EAEAEA"/>
              </a:solidFill>
            </a:endParaRPr>
          </a:p>
        </p:txBody>
      </p:sp>
    </p:spTree>
    <p:extLst>
      <p:ext uri="{BB962C8B-B14F-4D97-AF65-F5344CB8AC3E}">
        <p14:creationId xmlns:p14="http://schemas.microsoft.com/office/powerpoint/2010/main" val="897990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40" name="Rectangle 4"/>
          <p:cNvSpPr>
            <a:spLocks noGrp="1" noChangeArrowheads="1"/>
          </p:cNvSpPr>
          <p:nvPr>
            <p:ph type="ctrTitle"/>
          </p:nvPr>
        </p:nvSpPr>
        <p:spPr>
          <a:xfrm>
            <a:off x="0" y="152400"/>
            <a:ext cx="9144000" cy="990600"/>
          </a:xfrm>
        </p:spPr>
        <p:txBody>
          <a:bodyPr/>
          <a:lstStyle/>
          <a:p>
            <a:pPr eaLnBrk="1" hangingPunct="1">
              <a:defRPr/>
            </a:pPr>
            <a:r>
              <a:rPr lang="en-US" sz="4000" dirty="0">
                <a:latin typeface="Arial" charset="0"/>
                <a:ea typeface="ＭＳ Ｐゴシック" charset="0"/>
                <a:cs typeface="ＭＳ Ｐゴシック" charset="0"/>
              </a:rPr>
              <a:t>Why Don</a:t>
            </a:r>
            <a:r>
              <a:rPr lang="uk-UA"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t Genesis 5 &amp; 11 Have Gaps?</a:t>
            </a:r>
            <a:endParaRPr lang="en-US" dirty="0">
              <a:latin typeface="Arial" charset="0"/>
              <a:ea typeface="ＭＳ Ｐゴシック" charset="0"/>
              <a:cs typeface="ＭＳ Ｐゴシック" charset="0"/>
            </a:endParaRP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Clr>
                <a:srgbClr val="FFFFCC"/>
              </a:buClr>
              <a:buSzPct val="75000"/>
              <a:buFontTx/>
              <a:buAutoNum type="arabicPeriod"/>
            </a:pPr>
            <a:r>
              <a:rPr lang="en-US" sz="3200" b="1">
                <a:solidFill>
                  <a:srgbClr val="FFFFFF"/>
                </a:solidFill>
              </a:rPr>
              <a:t>State lengths of time</a:t>
            </a:r>
            <a:endParaRPr lang="en-US" sz="3200">
              <a:solidFill>
                <a:srgbClr val="FFFFFF"/>
              </a:solidFill>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Seth</a:t>
            </a:r>
            <a:endParaRPr lang="en-US" sz="3200">
              <a:solidFill>
                <a:srgbClr val="FFFFFF"/>
              </a:solidFill>
              <a:effectLst>
                <a:outerShdw blurRad="38100" dist="38100" dir="2700000" algn="tl">
                  <a:srgbClr val="010199"/>
                </a:outerShdw>
              </a:effectLst>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Enosh</a:t>
            </a:r>
            <a:endParaRPr lang="en-US" sz="3200">
              <a:solidFill>
                <a:srgbClr val="FFFFFF"/>
              </a:solidFill>
              <a:effectLst>
                <a:outerShdw blurRad="38100" dist="38100" dir="2700000" algn="tl">
                  <a:srgbClr val="010199"/>
                </a:outerShdw>
              </a:effectLst>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Kenan</a:t>
            </a:r>
            <a:endParaRPr lang="en-US" sz="3200">
              <a:solidFill>
                <a:srgbClr val="FFFFFF"/>
              </a:solidFill>
              <a:effectLst>
                <a:outerShdw blurRad="38100" dist="38100" dir="2700000" algn="tl">
                  <a:srgbClr val="010199"/>
                </a:outerShdw>
              </a:effectLst>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Mahalalel</a:t>
            </a:r>
            <a:endParaRPr lang="en-US" sz="3200">
              <a:solidFill>
                <a:srgbClr val="FFFFFF"/>
              </a:solidFill>
              <a:effectLst>
                <a:outerShdw blurRad="38100" dist="38100" dir="2700000" algn="tl">
                  <a:srgbClr val="010199"/>
                </a:outerShdw>
              </a:effectLst>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Jared</a:t>
            </a:r>
            <a:endParaRPr lang="en-US" sz="3200">
              <a:solidFill>
                <a:srgbClr val="FFFFFF"/>
              </a:solidFill>
              <a:effectLst>
                <a:outerShdw blurRad="38100" dist="38100" dir="2700000" algn="tl">
                  <a:srgbClr val="010199"/>
                </a:outerShdw>
              </a:effectLst>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Enoch</a:t>
            </a: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Methuselah</a:t>
            </a:r>
            <a:endParaRPr lang="en-US" sz="3200">
              <a:solidFill>
                <a:srgbClr val="FFFFFF"/>
              </a:solidFill>
              <a:effectLst>
                <a:outerShdw blurRad="38100" dist="38100" dir="2700000" algn="tl">
                  <a:srgbClr val="010199"/>
                </a:outerShdw>
              </a:effectLst>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Lamech</a:t>
            </a:r>
            <a:endParaRPr lang="en-US" sz="3200">
              <a:solidFill>
                <a:srgbClr val="FFFFFF"/>
              </a:solidFill>
              <a:effectLst>
                <a:outerShdw blurRad="38100" dist="38100" dir="2700000" algn="tl">
                  <a:srgbClr val="010199"/>
                </a:outerShdw>
              </a:effectLst>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Noah</a:t>
            </a:r>
            <a:endParaRPr lang="en-US" sz="3200">
              <a:solidFill>
                <a:srgbClr val="FFFFFF"/>
              </a:solidFill>
              <a:effectLst>
                <a:outerShdw blurRad="38100" dist="38100" dir="2700000" algn="tl">
                  <a:srgbClr val="010199"/>
                </a:outerShdw>
              </a:effectLst>
            </a:endParaRPr>
          </a:p>
        </p:txBody>
      </p:sp>
      <p:sp>
        <p:nvSpPr>
          <p:cNvPr id="18"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EAEAEA"/>
                </a:solidFill>
              </a:rPr>
              <a:t>38</a:t>
            </a:r>
          </a:p>
        </p:txBody>
      </p:sp>
    </p:spTree>
    <p:extLst>
      <p:ext uri="{BB962C8B-B14F-4D97-AF65-F5344CB8AC3E}">
        <p14:creationId xmlns:p14="http://schemas.microsoft.com/office/powerpoint/2010/main" val="4402078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90600"/>
          </a:xfrm>
        </p:spPr>
        <p:txBody>
          <a:bodyPr/>
          <a:lstStyle/>
          <a:p>
            <a:pPr eaLnBrk="1" hangingPunct="1">
              <a:defRPr/>
            </a:pPr>
            <a:r>
              <a:rPr lang="en-US" dirty="0">
                <a:latin typeface="Arial" charset="0"/>
                <a:ea typeface="ＭＳ Ｐゴシック" charset="0"/>
                <a:cs typeface="ＭＳ Ｐゴシック" charset="0"/>
              </a:rPr>
              <a:t>Age at Son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Birth</a:t>
            </a: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Adam-130</a:t>
            </a:r>
            <a:endParaRPr lang="en-US">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Seth-105</a:t>
            </a:r>
            <a:endParaRPr lang="en-US" sz="3200">
              <a:solidFill>
                <a:srgbClr val="FFFFFF"/>
              </a:solidFill>
              <a:effectLst>
                <a:outerShdw blurRad="38100" dist="38100" dir="2700000" algn="tl">
                  <a:srgbClr val="010199"/>
                </a:outerShdw>
              </a:effectLst>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Enosh-90</a:t>
            </a:r>
            <a:endParaRPr lang="en-US" sz="3200">
              <a:solidFill>
                <a:srgbClr val="FFFFFF"/>
              </a:solidFill>
              <a:effectLst>
                <a:outerShdw blurRad="38100" dist="38100" dir="2700000" algn="tl">
                  <a:srgbClr val="010199"/>
                </a:outerShdw>
              </a:effectLst>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Kenan-70</a:t>
            </a:r>
            <a:endParaRPr lang="en-US" sz="3200">
              <a:solidFill>
                <a:srgbClr val="FFFFFF"/>
              </a:solidFill>
              <a:effectLst>
                <a:outerShdw blurRad="38100" dist="38100" dir="2700000" algn="tl">
                  <a:srgbClr val="010199"/>
                </a:outerShdw>
              </a:effectLst>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Mahalalel-65</a:t>
            </a:r>
            <a:endParaRPr lang="en-US" sz="3200">
              <a:solidFill>
                <a:srgbClr val="FFFFFF"/>
              </a:solidFill>
              <a:effectLst>
                <a:outerShdw blurRad="38100" dist="38100" dir="2700000" algn="tl">
                  <a:srgbClr val="010199"/>
                </a:outerShdw>
              </a:effectLst>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Jared-162</a:t>
            </a:r>
            <a:endParaRPr lang="en-US" sz="3200">
              <a:solidFill>
                <a:srgbClr val="FFFFFF"/>
              </a:solidFill>
              <a:effectLst>
                <a:outerShdw blurRad="38100" dist="38100" dir="2700000" algn="tl">
                  <a:srgbClr val="010199"/>
                </a:outerShdw>
              </a:effectLst>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Enoch-65</a:t>
            </a: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Methuselah-187</a:t>
            </a:r>
            <a:endParaRPr lang="en-US" sz="3200">
              <a:solidFill>
                <a:srgbClr val="FFFFFF"/>
              </a:solidFill>
              <a:effectLst>
                <a:outerShdw blurRad="38100" dist="38100" dir="2700000" algn="tl">
                  <a:srgbClr val="010199"/>
                </a:outerShdw>
              </a:effectLst>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Lamech-122</a:t>
            </a:r>
            <a:endParaRPr lang="en-US" sz="3200">
              <a:solidFill>
                <a:srgbClr val="FFFFFF"/>
              </a:solidFill>
              <a:effectLst>
                <a:outerShdw blurRad="38100" dist="38100" dir="2700000" algn="tl">
                  <a:srgbClr val="010199"/>
                </a:outerShdw>
              </a:effectLst>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Noah-500</a:t>
            </a:r>
            <a:endParaRPr lang="en-US" sz="3200">
              <a:solidFill>
                <a:srgbClr val="FFFFFF"/>
              </a:solidFill>
              <a:effectLst>
                <a:outerShdw blurRad="38100" dist="38100" dir="2700000" algn="tl">
                  <a:srgbClr val="010199"/>
                </a:outerShdw>
              </a:effectLst>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EAEAEA"/>
                </a:solidFill>
              </a:rPr>
              <a:t>38</a:t>
            </a:r>
          </a:p>
        </p:txBody>
      </p:sp>
    </p:spTree>
    <p:extLst>
      <p:ext uri="{BB962C8B-B14F-4D97-AF65-F5344CB8AC3E}">
        <p14:creationId xmlns:p14="http://schemas.microsoft.com/office/powerpoint/2010/main" val="78934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2436" name="Rectangle 4"/>
          <p:cNvSpPr>
            <a:spLocks noGrp="1" noChangeArrowheads="1"/>
          </p:cNvSpPr>
          <p:nvPr>
            <p:ph type="ctrTitle"/>
          </p:nvPr>
        </p:nvSpPr>
        <p:spPr>
          <a:xfrm>
            <a:off x="0" y="152400"/>
            <a:ext cx="9144000" cy="990600"/>
          </a:xfrm>
        </p:spPr>
        <p:txBody>
          <a:bodyPr/>
          <a:lstStyle/>
          <a:p>
            <a:pPr eaLnBrk="1" hangingPunct="1">
              <a:defRPr/>
            </a:pPr>
            <a:r>
              <a:rPr lang="en-US" sz="4000" dirty="0">
                <a:latin typeface="Arial" charset="0"/>
                <a:ea typeface="ＭＳ Ｐゴシック" charset="0"/>
                <a:cs typeface="ＭＳ Ｐゴシック" charset="0"/>
              </a:rPr>
              <a:t>Why Don</a:t>
            </a:r>
            <a:r>
              <a:rPr lang="uk-UA"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t Genesis 5 &amp; 11 Have Gaps?</a:t>
            </a:r>
            <a:endParaRPr lang="en-US" dirty="0">
              <a:latin typeface="Arial" charset="0"/>
              <a:ea typeface="ＭＳ Ｐゴシック" charset="0"/>
              <a:cs typeface="ＭＳ Ｐゴシック" charset="0"/>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Clr>
                <a:srgbClr val="FFFFCC"/>
              </a:buClr>
              <a:buSzPct val="75000"/>
              <a:buFontTx/>
              <a:buAutoNum type="arabicPeriod"/>
            </a:pPr>
            <a:r>
              <a:rPr lang="en-US" sz="3200" b="1">
                <a:solidFill>
                  <a:srgbClr val="FFFFFF"/>
                </a:solidFill>
              </a:rPr>
              <a:t>State lengths of time</a:t>
            </a:r>
          </a:p>
          <a:p>
            <a:pPr marL="609600" indent="-609600" eaLnBrk="1" hangingPunct="1">
              <a:spcBef>
                <a:spcPct val="20000"/>
              </a:spcBef>
              <a:buClr>
                <a:srgbClr val="FFFFCC"/>
              </a:buClr>
              <a:buSzPct val="75000"/>
              <a:buFontTx/>
              <a:buAutoNum type="arabicPeriod"/>
            </a:pPr>
            <a:r>
              <a:rPr lang="en-US" sz="3200" b="1">
                <a:solidFill>
                  <a:srgbClr val="FFFFFF"/>
                </a:solidFill>
              </a:rPr>
              <a:t>Shorter lengths</a:t>
            </a:r>
            <a:endParaRPr lang="en-US" sz="3200">
              <a:solidFill>
                <a:srgbClr val="FFFFFF"/>
              </a:solidFill>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Adam</a:t>
            </a:r>
            <a:endParaRPr lang="en-US" sz="3200">
              <a:solidFill>
                <a:srgbClr val="FFFFFF"/>
              </a:solidFill>
              <a:effectLst>
                <a:outerShdw blurRad="38100" dist="38100" dir="2700000" algn="tl">
                  <a:srgbClr val="010199"/>
                </a:outerShdw>
              </a:effectLst>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Seth</a:t>
            </a:r>
            <a:endParaRPr lang="en-US" sz="3200">
              <a:solidFill>
                <a:srgbClr val="FFFFFF"/>
              </a:solidFill>
              <a:effectLst>
                <a:outerShdw blurRad="38100" dist="38100" dir="2700000" algn="tl">
                  <a:srgbClr val="010199"/>
                </a:outerShdw>
              </a:effectLst>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Enosh</a:t>
            </a:r>
            <a:endParaRPr lang="en-US" sz="3200">
              <a:solidFill>
                <a:srgbClr val="FFFFFF"/>
              </a:solidFill>
              <a:effectLst>
                <a:outerShdw blurRad="38100" dist="38100" dir="2700000" algn="tl">
                  <a:srgbClr val="010199"/>
                </a:outerShdw>
              </a:effectLst>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Kenan</a:t>
            </a:r>
            <a:endParaRPr lang="en-US" sz="3200">
              <a:solidFill>
                <a:srgbClr val="FFFFFF"/>
              </a:solidFill>
              <a:effectLst>
                <a:outerShdw blurRad="38100" dist="38100" dir="2700000" algn="tl">
                  <a:srgbClr val="010199"/>
                </a:outerShdw>
              </a:effectLst>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Mahalalel</a:t>
            </a:r>
            <a:endParaRPr lang="en-US" sz="3200">
              <a:solidFill>
                <a:srgbClr val="FFFFFF"/>
              </a:solidFill>
              <a:effectLst>
                <a:outerShdw blurRad="38100" dist="38100" dir="2700000" algn="tl">
                  <a:srgbClr val="010199"/>
                </a:outerShdw>
              </a:effectLst>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Jared</a:t>
            </a:r>
            <a:endParaRPr lang="en-US" sz="3200">
              <a:solidFill>
                <a:srgbClr val="FFFFFF"/>
              </a:solidFill>
              <a:effectLst>
                <a:outerShdw blurRad="38100" dist="38100" dir="2700000" algn="tl">
                  <a:srgbClr val="010199"/>
                </a:outerShdw>
              </a:effectLst>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Enoch</a:t>
            </a: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Methuselah</a:t>
            </a:r>
            <a:endParaRPr lang="en-US" sz="3200">
              <a:solidFill>
                <a:srgbClr val="FFFFFF"/>
              </a:solidFill>
              <a:effectLst>
                <a:outerShdw blurRad="38100" dist="38100" dir="2700000" algn="tl">
                  <a:srgbClr val="010199"/>
                </a:outerShdw>
              </a:effectLst>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Lamech</a:t>
            </a:r>
            <a:endParaRPr lang="en-US" sz="3200">
              <a:solidFill>
                <a:srgbClr val="FFFFFF"/>
              </a:solidFill>
              <a:effectLst>
                <a:outerShdw blurRad="38100" dist="38100" dir="2700000" algn="tl">
                  <a:srgbClr val="010199"/>
                </a:outerShdw>
              </a:effectLst>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Noah</a:t>
            </a:r>
            <a:endParaRPr lang="en-US" sz="3200">
              <a:solidFill>
                <a:srgbClr val="FFFFFF"/>
              </a:solidFill>
              <a:effectLst>
                <a:outerShdw blurRad="38100" dist="38100" dir="2700000" algn="tl">
                  <a:srgbClr val="010199"/>
                </a:outerShdw>
              </a:effectLst>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EAEAEA"/>
                </a:solidFill>
              </a:rPr>
              <a:t>38</a:t>
            </a:r>
          </a:p>
        </p:txBody>
      </p:sp>
    </p:spTree>
    <p:extLst>
      <p:ext uri="{BB962C8B-B14F-4D97-AF65-F5344CB8AC3E}">
        <p14:creationId xmlns:p14="http://schemas.microsoft.com/office/powerpoint/2010/main" val="33611021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990600"/>
          </a:xfrm>
        </p:spPr>
        <p:txBody>
          <a:bodyPr/>
          <a:lstStyle/>
          <a:p>
            <a:pPr eaLnBrk="1" hangingPunct="1">
              <a:defRPr/>
            </a:pPr>
            <a:r>
              <a:rPr lang="en-US" sz="4000">
                <a:latin typeface="Arial" charset="0"/>
                <a:ea typeface="ＭＳ Ｐゴシック" charset="0"/>
                <a:cs typeface="ＭＳ Ｐゴシック" charset="0"/>
              </a:rPr>
              <a:t>Genesis 5 Shorter Than Luke 3</a:t>
            </a:r>
            <a:endParaRPr lang="en-US">
              <a:latin typeface="Arial" charset="0"/>
              <a:ea typeface="ＭＳ Ｐゴシック" charset="0"/>
              <a:cs typeface="ＭＳ Ｐゴシック" charset="0"/>
            </a:endParaRP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2006</a:t>
            </a:r>
          </a:p>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yrs</a:t>
            </a:r>
            <a:endParaRPr lang="en-US" sz="3200">
              <a:solidFill>
                <a:srgbClr val="FFFFFF"/>
              </a:solidFill>
              <a:effectLst>
                <a:outerShdw blurRad="38100" dist="38100" dir="2700000" algn="tl">
                  <a:srgbClr val="010199"/>
                </a:outerShdw>
              </a:effectLst>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Noah</a:t>
            </a:r>
            <a:endParaRPr lang="en-US" sz="3200">
              <a:solidFill>
                <a:srgbClr val="FFFFFF"/>
              </a:solidFill>
              <a:effectLst>
                <a:outerShdw blurRad="38100" dist="38100" dir="2700000" algn="tl">
                  <a:srgbClr val="010199"/>
                </a:outerShdw>
              </a:effectLst>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Adam</a:t>
            </a:r>
            <a:endParaRPr lang="en-US" sz="3200">
              <a:solidFill>
                <a:srgbClr val="FFFFFF"/>
              </a:solidFill>
              <a:effectLst>
                <a:outerShdw blurRad="38100" dist="38100" dir="2700000" algn="tl">
                  <a:srgbClr val="010199"/>
                </a:outerShdw>
              </a:effectLst>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4138</a:t>
            </a:r>
          </a:p>
          <a:p>
            <a:pP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yrs</a:t>
            </a:r>
            <a:endParaRPr lang="en-US" sz="3200">
              <a:solidFill>
                <a:srgbClr val="FFFFFF"/>
              </a:solidFill>
              <a:effectLst>
                <a:outerShdw blurRad="38100" dist="38100" dir="2700000" algn="tl">
                  <a:srgbClr val="010199"/>
                </a:outerShdw>
              </a:effectLst>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rPr>
              <a:t>Christ</a:t>
            </a:r>
            <a:endParaRPr lang="en-US" sz="3200" dirty="0">
              <a:solidFill>
                <a:srgbClr val="FFFFFF"/>
              </a:solidFill>
              <a:effectLst>
                <a:outerShdw blurRad="38100" dist="38100" dir="2700000" algn="tl">
                  <a:srgbClr val="010199"/>
                </a:outerShdw>
              </a:effectLst>
            </a:endParaRPr>
          </a:p>
        </p:txBody>
      </p:sp>
      <p:sp>
        <p:nvSpPr>
          <p:cNvPr id="14"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EAEAEA"/>
                </a:solidFill>
              </a:rPr>
              <a:t>38</a:t>
            </a:r>
          </a:p>
        </p:txBody>
      </p:sp>
    </p:spTree>
    <p:extLst>
      <p:ext uri="{BB962C8B-B14F-4D97-AF65-F5344CB8AC3E}">
        <p14:creationId xmlns:p14="http://schemas.microsoft.com/office/powerpoint/2010/main" val="104236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6532" name="Rectangle 4"/>
          <p:cNvSpPr>
            <a:spLocks noGrp="1" noChangeArrowheads="1"/>
          </p:cNvSpPr>
          <p:nvPr>
            <p:ph type="ctrTitle"/>
          </p:nvPr>
        </p:nvSpPr>
        <p:spPr>
          <a:xfrm>
            <a:off x="0" y="152400"/>
            <a:ext cx="9144000" cy="990600"/>
          </a:xfrm>
        </p:spPr>
        <p:txBody>
          <a:bodyPr/>
          <a:lstStyle/>
          <a:p>
            <a:pPr eaLnBrk="1" hangingPunct="1">
              <a:defRPr/>
            </a:pPr>
            <a:r>
              <a:rPr lang="en-US" sz="4000" dirty="0">
                <a:latin typeface="Arial" charset="0"/>
                <a:ea typeface="ＭＳ Ｐゴシック" charset="0"/>
                <a:cs typeface="ＭＳ Ｐゴシック" charset="0"/>
              </a:rPr>
              <a:t>Why Don</a:t>
            </a:r>
            <a:r>
              <a:rPr lang="uk-UA"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t Genesis 5 &amp; 11 Have Gaps?</a:t>
            </a:r>
            <a:endParaRPr lang="en-US" dirty="0">
              <a:latin typeface="Arial" charset="0"/>
              <a:ea typeface="ＭＳ Ｐゴシック" charset="0"/>
              <a:cs typeface="ＭＳ Ｐゴシック" charset="0"/>
            </a:endParaRP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eaLnBrk="1" hangingPunct="1">
              <a:spcBef>
                <a:spcPct val="20000"/>
              </a:spcBef>
              <a:buClr>
                <a:srgbClr val="FFFFCC"/>
              </a:buClr>
              <a:buSzPct val="75000"/>
              <a:buFontTx/>
              <a:buAutoNum type="arabicPeriod"/>
            </a:pPr>
            <a:r>
              <a:rPr lang="en-US" sz="3200" b="1" dirty="0">
                <a:solidFill>
                  <a:srgbClr val="FFFFFF"/>
                </a:solidFill>
              </a:rPr>
              <a:t>State lengths of time</a:t>
            </a:r>
          </a:p>
          <a:p>
            <a:pPr marL="609600" indent="-609600" eaLnBrk="1" hangingPunct="1">
              <a:spcBef>
                <a:spcPct val="20000"/>
              </a:spcBef>
              <a:buClr>
                <a:srgbClr val="FFFFCC"/>
              </a:buClr>
              <a:buSzPct val="75000"/>
              <a:buFontTx/>
              <a:buAutoNum type="arabicPeriod"/>
            </a:pPr>
            <a:r>
              <a:rPr lang="en-US" sz="3200" b="1" dirty="0">
                <a:solidFill>
                  <a:srgbClr val="FFFFFF"/>
                </a:solidFill>
              </a:rPr>
              <a:t>Shorter lengths</a:t>
            </a:r>
          </a:p>
          <a:p>
            <a:pPr marL="609600" indent="-609600" eaLnBrk="1" hangingPunct="1">
              <a:spcBef>
                <a:spcPct val="20000"/>
              </a:spcBef>
              <a:buClr>
                <a:srgbClr val="FFFFCC"/>
              </a:buClr>
              <a:buSzPct val="75000"/>
              <a:buFontTx/>
              <a:buAutoNum type="arabicPeriod"/>
            </a:pPr>
            <a:r>
              <a:rPr lang="en-US" sz="3200" b="1" dirty="0">
                <a:solidFill>
                  <a:srgbClr val="FFFFFF"/>
                </a:solidFill>
              </a:rPr>
              <a:t>Most natural</a:t>
            </a:r>
          </a:p>
          <a:p>
            <a:pPr marL="609600" indent="-609600" eaLnBrk="1" hangingPunct="1">
              <a:spcBef>
                <a:spcPct val="20000"/>
              </a:spcBef>
              <a:buClr>
                <a:srgbClr val="FFFFCC"/>
              </a:buClr>
              <a:buSzPct val="75000"/>
              <a:buFontTx/>
              <a:buAutoNum type="arabicPeriod"/>
            </a:pPr>
            <a:r>
              <a:rPr lang="en-US" sz="3200" b="1" dirty="0">
                <a:solidFill>
                  <a:srgbClr val="FFFFFF"/>
                </a:solidFill>
              </a:rPr>
              <a:t>Show father-son</a:t>
            </a:r>
          </a:p>
          <a:p>
            <a:pPr marL="609600" indent="-609600" eaLnBrk="1" hangingPunct="1">
              <a:spcBef>
                <a:spcPct val="20000"/>
              </a:spcBef>
              <a:buClr>
                <a:srgbClr val="FFFFCC"/>
              </a:buClr>
              <a:buSzPct val="75000"/>
              <a:buFontTx/>
              <a:buAutoNum type="arabicPeriod"/>
            </a:pPr>
            <a:r>
              <a:rPr lang="en-US" sz="3200" b="1" dirty="0">
                <a:solidFill>
                  <a:srgbClr val="FFFFFF"/>
                </a:solidFill>
              </a:rPr>
              <a:t>Jude 14</a:t>
            </a:r>
          </a:p>
          <a:p>
            <a:pPr marL="609600" indent="-609600" eaLnBrk="1" hangingPunct="1">
              <a:spcBef>
                <a:spcPct val="20000"/>
              </a:spcBef>
              <a:buClr>
                <a:srgbClr val="FFFFCC"/>
              </a:buClr>
              <a:buSzPct val="75000"/>
              <a:buFontTx/>
              <a:buAutoNum type="arabicPeriod"/>
            </a:pPr>
            <a:r>
              <a:rPr lang="en-US" sz="3200" b="1" dirty="0">
                <a:solidFill>
                  <a:srgbClr val="FFFFFF"/>
                </a:solidFill>
              </a:rPr>
              <a:t>Similar ANE chronologies</a:t>
            </a:r>
            <a:endParaRPr lang="en-US" sz="3200" dirty="0">
              <a:solidFill>
                <a:srgbClr val="FFFFFF"/>
              </a:solidFill>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sz="1800">
              <a:solidFill>
                <a:srgbClr val="FFFFFF"/>
              </a:solidFill>
            </a:endParaRPr>
          </a:p>
        </p:txBody>
      </p:sp>
      <p:sp>
        <p:nvSpPr>
          <p:cNvPr id="406535" name="Text Box 7"/>
          <p:cNvSpPr txBox="1">
            <a:spLocks noChangeArrowheads="1"/>
          </p:cNvSpPr>
          <p:nvPr/>
        </p:nvSpPr>
        <p:spPr bwMode="auto">
          <a:xfrm>
            <a:off x="4191000" y="4841416"/>
            <a:ext cx="43434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ru-RU" altLang="ja-JP" sz="2800" b="1" dirty="0">
                <a:solidFill>
                  <a:srgbClr val="FFFFFF"/>
                </a:solidFill>
                <a:cs typeface="Arial" charset="0"/>
              </a:rPr>
              <a:t>"</a:t>
            </a:r>
            <a:r>
              <a:rPr lang="en-US" altLang="ja-JP" sz="2800" b="1" dirty="0">
                <a:solidFill>
                  <a:srgbClr val="FFFFFF"/>
                </a:solidFill>
                <a:cs typeface="Arial" charset="0"/>
              </a:rPr>
              <a:t>Enoch, in the seventh generation from Adam, prophesied saying. . . </a:t>
            </a:r>
            <a:r>
              <a:rPr lang="ru-RU" altLang="ja-JP" sz="2800" b="1" dirty="0">
                <a:solidFill>
                  <a:srgbClr val="FFFFFF"/>
                </a:solidFill>
                <a:cs typeface="Arial" charset="0"/>
              </a:rPr>
              <a:t>"</a:t>
            </a:r>
            <a:r>
              <a:rPr lang="en-US" altLang="ja-JP" sz="2800" b="1" dirty="0">
                <a:solidFill>
                  <a:srgbClr val="FFFFFF"/>
                </a:solidFill>
                <a:cs typeface="Arial" charset="0"/>
              </a:rPr>
              <a:t> </a:t>
            </a:r>
          </a:p>
          <a:p>
            <a:pPr algn="r" eaLnBrk="1" hangingPunct="1"/>
            <a:r>
              <a:rPr lang="en-US" sz="2800" b="1" dirty="0">
                <a:solidFill>
                  <a:srgbClr val="FFFFFF"/>
                </a:solidFill>
                <a:cs typeface="Arial" charset="0"/>
              </a:rPr>
              <a:t>(Jude 14a, NASB)</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Adam</a:t>
            </a:r>
            <a:endParaRPr lang="en-US" sz="3200">
              <a:solidFill>
                <a:srgbClr val="FFFFFF"/>
              </a:solidFill>
              <a:effectLst>
                <a:outerShdw blurRad="38100" dist="38100" dir="2700000" algn="tl">
                  <a:srgbClr val="010199"/>
                </a:outerShdw>
              </a:effectLst>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Seth</a:t>
            </a:r>
            <a:endParaRPr lang="en-US" sz="3200">
              <a:solidFill>
                <a:srgbClr val="FFFFFF"/>
              </a:solidFill>
              <a:effectLst>
                <a:outerShdw blurRad="38100" dist="38100" dir="2700000" algn="tl">
                  <a:srgbClr val="010199"/>
                </a:outerShdw>
              </a:effectLst>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Enosh</a:t>
            </a:r>
            <a:endParaRPr lang="en-US" sz="3200">
              <a:solidFill>
                <a:srgbClr val="FFFFFF"/>
              </a:solidFill>
              <a:effectLst>
                <a:outerShdw blurRad="38100" dist="38100" dir="2700000" algn="tl">
                  <a:srgbClr val="010199"/>
                </a:outerShdw>
              </a:effectLst>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Kenan</a:t>
            </a:r>
            <a:endParaRPr lang="en-US" sz="3200">
              <a:solidFill>
                <a:srgbClr val="FFFFFF"/>
              </a:solidFill>
              <a:effectLst>
                <a:outerShdw blurRad="38100" dist="38100" dir="2700000" algn="tl">
                  <a:srgbClr val="010199"/>
                </a:outerShdw>
              </a:effectLst>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Mahalalel</a:t>
            </a:r>
            <a:endParaRPr lang="en-US" sz="3200">
              <a:solidFill>
                <a:srgbClr val="FFFFFF"/>
              </a:solidFill>
              <a:effectLst>
                <a:outerShdw blurRad="38100" dist="38100" dir="2700000" algn="tl">
                  <a:srgbClr val="010199"/>
                </a:outerShdw>
              </a:effectLst>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Jared</a:t>
            </a:r>
            <a:endParaRPr lang="en-US" sz="3200">
              <a:solidFill>
                <a:srgbClr val="FFFFFF"/>
              </a:solidFill>
              <a:effectLst>
                <a:outerShdw blurRad="38100" dist="38100" dir="2700000" algn="tl">
                  <a:srgbClr val="010199"/>
                </a:outerShdw>
              </a:effectLst>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Enoch</a:t>
            </a: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Methuselah</a:t>
            </a:r>
            <a:endParaRPr lang="en-US" sz="3200">
              <a:solidFill>
                <a:srgbClr val="FFFFFF"/>
              </a:solidFill>
              <a:effectLst>
                <a:outerShdw blurRad="38100" dist="38100" dir="2700000" algn="tl">
                  <a:srgbClr val="010199"/>
                </a:outerShdw>
              </a:effectLst>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Lamech</a:t>
            </a:r>
            <a:endParaRPr lang="en-US" sz="3200">
              <a:solidFill>
                <a:srgbClr val="FFFFFF"/>
              </a:solidFill>
              <a:effectLst>
                <a:outerShdw blurRad="38100" dist="38100" dir="2700000" algn="tl">
                  <a:srgbClr val="010199"/>
                </a:outerShdw>
              </a:effectLst>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Noah</a:t>
            </a:r>
            <a:endParaRPr lang="en-US" sz="3200">
              <a:solidFill>
                <a:srgbClr val="FFFFFF"/>
              </a:solidFill>
              <a:effectLst>
                <a:outerShdw blurRad="38100" dist="38100" dir="2700000" algn="tl">
                  <a:srgbClr val="010199"/>
                </a:outerShdw>
              </a:effectLst>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algn="ctr" eaLnBrk="1" hangingPunct="1">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rPr>
              <a:t>7</a:t>
            </a:r>
            <a:endParaRPr lang="en-US" sz="3200">
              <a:solidFill>
                <a:srgbClr val="FFFFFF"/>
              </a:solidFill>
              <a:effectLst>
                <a:outerShdw blurRad="38100" dist="38100" dir="2700000" algn="tl">
                  <a:srgbClr val="010199"/>
                </a:outerShdw>
              </a:effectLst>
            </a:endParaRPr>
          </a:p>
        </p:txBody>
      </p:sp>
      <p:sp>
        <p:nvSpPr>
          <p:cNvPr id="20"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EAEAEA"/>
                </a:solidFill>
              </a:rPr>
              <a:t>38</a:t>
            </a:r>
          </a:p>
        </p:txBody>
      </p:sp>
    </p:spTree>
    <p:extLst>
      <p:ext uri="{BB962C8B-B14F-4D97-AF65-F5344CB8AC3E}">
        <p14:creationId xmlns:p14="http://schemas.microsoft.com/office/powerpoint/2010/main" val="1018539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2" end="2"/>
                                            </p:txEl>
                                          </p:spTgt>
                                        </p:tgtEl>
                                        <p:attrNameLst>
                                          <p:attrName>style.visibility</p:attrName>
                                        </p:attrNameLst>
                                      </p:cBhvr>
                                      <p:to>
                                        <p:strVal val="visible"/>
                                      </p:to>
                                    </p:set>
                                    <p:anim to="" calcmode="lin" valueType="num">
                                      <p:cBhvr>
                                        <p:cTn id="7" dur="1" fill="hold"/>
                                        <p:tgtEl>
                                          <p:spTgt spid="406533">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6533">
                                            <p:txEl>
                                              <p:pRg st="3" end="3"/>
                                            </p:txEl>
                                          </p:spTgt>
                                        </p:tgtEl>
                                        <p:attrNameLst>
                                          <p:attrName>style.visibility</p:attrName>
                                        </p:attrNameLst>
                                      </p:cBhvr>
                                      <p:to>
                                        <p:strVal val="visible"/>
                                      </p:to>
                                    </p:set>
                                    <p:anim to="" calcmode="lin" valueType="num">
                                      <p:cBhvr>
                                        <p:cTn id="12" dur="1" fill="hold"/>
                                        <p:tgtEl>
                                          <p:spTgt spid="406533">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6533">
                                            <p:txEl>
                                              <p:pRg st="4" end="4"/>
                                            </p:txEl>
                                          </p:spTgt>
                                        </p:tgtEl>
                                        <p:attrNameLst>
                                          <p:attrName>style.visibility</p:attrName>
                                        </p:attrNameLst>
                                      </p:cBhvr>
                                      <p:to>
                                        <p:strVal val="visible"/>
                                      </p:to>
                                    </p:set>
                                    <p:anim to="" calcmode="lin" valueType="num">
                                      <p:cBhvr>
                                        <p:cTn id="17" dur="1" fill="hold"/>
                                        <p:tgtEl>
                                          <p:spTgt spid="406533">
                                            <p:txEl>
                                              <p:pRg st="4" end="4"/>
                                            </p:txEl>
                                          </p:spTgt>
                                        </p:tgtEl>
                                        <p:attrNameLst>
                                          <p:attrName/>
                                        </p:attrNameLst>
                                      </p:cBhvr>
                                    </p:anim>
                                  </p:childTnLst>
                                </p:cTn>
                              </p:par>
                              <p:par>
                                <p:cTn id="18" presetID="10" presetClass="entr" presetSubtype="0" fill="hold" grpId="0" nodeType="withEffect">
                                  <p:stCondLst>
                                    <p:cond delay="0"/>
                                  </p:stCondLst>
                                  <p:childTnLst>
                                    <p:set>
                                      <p:cBhvr>
                                        <p:cTn id="19" dur="1" fill="hold">
                                          <p:stCondLst>
                                            <p:cond delay="0"/>
                                          </p:stCondLst>
                                        </p:cTn>
                                        <p:tgtEl>
                                          <p:spTgt spid="406535"/>
                                        </p:tgtEl>
                                        <p:attrNameLst>
                                          <p:attrName>style.visibility</p:attrName>
                                        </p:attrNameLst>
                                      </p:cBhvr>
                                      <p:to>
                                        <p:strVal val="visible"/>
                                      </p:to>
                                    </p:set>
                                    <p:animEffect transition="in" filter="fade">
                                      <p:cBhvr>
                                        <p:cTn id="20" dur="500"/>
                                        <p:tgtEl>
                                          <p:spTgt spid="406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534"/>
                                        </p:tgtEl>
                                        <p:attrNameLst>
                                          <p:attrName>style.visibility</p:attrName>
                                        </p:attrNameLst>
                                      </p:cBhvr>
                                      <p:to>
                                        <p:strVal val="visible"/>
                                      </p:to>
                                    </p:set>
                                    <p:animEffect transition="in" filter="fade">
                                      <p:cBhvr>
                                        <p:cTn id="25" dur="500"/>
                                        <p:tgtEl>
                                          <p:spTgt spid="406534"/>
                                        </p:tgtEl>
                                      </p:cBhvr>
                                    </p:animEffect>
                                  </p:childTnLst>
                                </p:cTn>
                              </p:par>
                            </p:childTnLst>
                          </p:cTn>
                        </p:par>
                        <p:par>
                          <p:cTn id="26" fill="hold" nodeType="withGroup">
                            <p:stCondLst>
                              <p:cond delay="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406546"/>
                                        </p:tgtEl>
                                        <p:attrNameLst>
                                          <p:attrName>style.visibility</p:attrName>
                                        </p:attrNameLst>
                                      </p:cBhvr>
                                      <p:to>
                                        <p:strVal val="visible"/>
                                      </p:to>
                                    </p:set>
                                    <p:anim calcmode="lin" valueType="num">
                                      <p:cBhvr>
                                        <p:cTn id="29" dur="1000" fill="hold"/>
                                        <p:tgtEl>
                                          <p:spTgt spid="406546"/>
                                        </p:tgtEl>
                                        <p:attrNameLst>
                                          <p:attrName>ppt_w</p:attrName>
                                        </p:attrNameLst>
                                      </p:cBhvr>
                                      <p:tavLst>
                                        <p:tav tm="0">
                                          <p:val>
                                            <p:fltVal val="0"/>
                                          </p:val>
                                        </p:tav>
                                        <p:tav tm="100000">
                                          <p:val>
                                            <p:strVal val="#ppt_w"/>
                                          </p:val>
                                        </p:tav>
                                      </p:tavLst>
                                    </p:anim>
                                    <p:anim calcmode="lin" valueType="num">
                                      <p:cBhvr>
                                        <p:cTn id="30" dur="1000" fill="hold"/>
                                        <p:tgtEl>
                                          <p:spTgt spid="406546"/>
                                        </p:tgtEl>
                                        <p:attrNameLst>
                                          <p:attrName>ppt_h</p:attrName>
                                        </p:attrNameLst>
                                      </p:cBhvr>
                                      <p:tavLst>
                                        <p:tav tm="0">
                                          <p:val>
                                            <p:fltVal val="0"/>
                                          </p:val>
                                        </p:tav>
                                        <p:tav tm="100000">
                                          <p:val>
                                            <p:strVal val="#ppt_h"/>
                                          </p:val>
                                        </p:tav>
                                      </p:tavLst>
                                    </p:anim>
                                    <p:anim calcmode="lin" valueType="num">
                                      <p:cBhvr>
                                        <p:cTn id="31" dur="1000" fill="hold"/>
                                        <p:tgtEl>
                                          <p:spTgt spid="406546"/>
                                        </p:tgtEl>
                                        <p:attrNameLst>
                                          <p:attrName>style.rotation</p:attrName>
                                        </p:attrNameLst>
                                      </p:cBhvr>
                                      <p:tavLst>
                                        <p:tav tm="0">
                                          <p:val>
                                            <p:fltVal val="90"/>
                                          </p:val>
                                        </p:tav>
                                        <p:tav tm="100000">
                                          <p:val>
                                            <p:fltVal val="0"/>
                                          </p:val>
                                        </p:tav>
                                      </p:tavLst>
                                    </p:anim>
                                    <p:animEffect transition="in" filter="fade">
                                      <p:cBhvr>
                                        <p:cTn id="32" dur="1000"/>
                                        <p:tgtEl>
                                          <p:spTgt spid="4065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06533">
                                            <p:txEl>
                                              <p:pRg st="5" end="5"/>
                                            </p:txEl>
                                          </p:spTgt>
                                        </p:tgtEl>
                                        <p:attrNameLst>
                                          <p:attrName>style.visibility</p:attrName>
                                        </p:attrNameLst>
                                      </p:cBhvr>
                                      <p:to>
                                        <p:strVal val="visible"/>
                                      </p:to>
                                    </p:set>
                                    <p:anim to="" calcmode="lin" valueType="num">
                                      <p:cBhvr>
                                        <p:cTn id="37" dur="1" fill="hold"/>
                                        <p:tgtEl>
                                          <p:spTgt spid="40653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36773" name="Text Box 5"/>
          <p:cNvSpPr txBox="1">
            <a:spLocks noChangeArrowheads="1"/>
          </p:cNvSpPr>
          <p:nvPr/>
        </p:nvSpPr>
        <p:spPr bwMode="auto">
          <a:xfrm>
            <a:off x="0" y="4419600"/>
            <a:ext cx="91440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a:solidFill>
                  <a:srgbClr val="FFFFFF"/>
                </a:solidFill>
                <a:effectLst>
                  <a:outerShdw blurRad="38100" dist="38100" dir="2700000" algn="tl">
                    <a:srgbClr val="000000"/>
                  </a:outerShdw>
                </a:effectLst>
                <a:cs typeface="Arial" charset="0"/>
              </a:rPr>
              <a:t>God made the expanse, and separated the waters which were below the expanse from the waters which were </a:t>
            </a:r>
            <a:br>
              <a:rPr lang="en-US" sz="3600" b="1">
                <a:solidFill>
                  <a:srgbClr val="FFFFFF"/>
                </a:solidFill>
                <a:effectLst>
                  <a:outerShdw blurRad="38100" dist="38100" dir="2700000" algn="tl">
                    <a:srgbClr val="000000"/>
                  </a:outerShdw>
                </a:effectLst>
                <a:cs typeface="Arial" charset="0"/>
              </a:rPr>
            </a:br>
            <a:r>
              <a:rPr lang="en-US" sz="3600" b="1">
                <a:solidFill>
                  <a:srgbClr val="FFFFFF"/>
                </a:solidFill>
                <a:effectLst>
                  <a:outerShdw blurRad="38100" dist="38100" dir="2700000" algn="tl">
                    <a:srgbClr val="000000"/>
                  </a:outerShdw>
                </a:effectLst>
                <a:cs typeface="Arial" charset="0"/>
              </a:rPr>
              <a:t>above the expanse; and it was so (7).</a:t>
            </a:r>
          </a:p>
        </p:txBody>
      </p:sp>
    </p:spTree>
    <p:extLst>
      <p:ext uri="{BB962C8B-B14F-4D97-AF65-F5344CB8AC3E}">
        <p14:creationId xmlns:p14="http://schemas.microsoft.com/office/powerpoint/2010/main" val="1265499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i="1">
                <a:solidFill>
                  <a:srgbClr val="FFFF00"/>
                </a:solidFill>
              </a:rPr>
              <a:t>SHEM</a:t>
            </a:r>
            <a:endParaRPr lang="en-US" sz="3200" b="1">
              <a:solidFill>
                <a:srgbClr val="FFFF00"/>
              </a:solidFill>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i="1">
                <a:solidFill>
                  <a:srgbClr val="FFFF00"/>
                </a:solidFill>
              </a:rPr>
              <a:t>Semites</a:t>
            </a:r>
            <a:endParaRPr lang="en-US" sz="3200" b="1">
              <a:solidFill>
                <a:srgbClr val="FFFF00"/>
              </a:solidFill>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12" charset="0"/>
                <a:ea typeface="ＭＳ Ｐゴシック" pitchFamily="-112" charset="-128"/>
                <a:cs typeface="ＭＳ Ｐゴシック" pitchFamily="-112" charset="-128"/>
              </a:rPr>
              <a:t>Europeans &amp;</a:t>
            </a:r>
          </a:p>
          <a:p>
            <a:pPr algn="ctr">
              <a:defRPr/>
            </a:pPr>
            <a:r>
              <a:rPr lang="en-US" sz="3200" b="1">
                <a:solidFill>
                  <a:srgbClr val="FFFF00"/>
                </a:solidFill>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12" charset="0"/>
                <a:ea typeface="ＭＳ Ｐゴシック" pitchFamily="-112" charset="-128"/>
                <a:cs typeface="ＭＳ Ｐゴシック" pitchFamily="-112" charset="-128"/>
              </a:rPr>
              <a:t>Africans &amp;</a:t>
            </a:r>
          </a:p>
          <a:p>
            <a:pPr algn="ctr">
              <a:defRPr/>
            </a:pPr>
            <a:r>
              <a:rPr lang="en-US" sz="3200" b="1">
                <a:solidFill>
                  <a:srgbClr val="FFFF00"/>
                </a:solidFill>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3200" b="1" i="1">
                <a:solidFill>
                  <a:srgbClr val="FFFF00"/>
                </a:solidFill>
              </a:rPr>
              <a:t>Jews &amp;</a:t>
            </a:r>
          </a:p>
          <a:p>
            <a:pPr algn="ctr">
              <a:defRPr/>
            </a:pPr>
            <a:r>
              <a:rPr lang="en-US" sz="3200" b="1" i="1">
                <a:solidFill>
                  <a:srgbClr val="FFFF00"/>
                </a:solidFill>
              </a:rPr>
              <a:t> Arabs</a:t>
            </a:r>
            <a:endParaRPr lang="en-US" sz="3200" b="1">
              <a:solidFill>
                <a:srgbClr val="FFFF00"/>
              </a:solidFill>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endParaRPr lang="zh-CN" altLang="en-US">
              <a:solidFill>
                <a:srgbClr val="000000"/>
              </a:solidFill>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rPr>
              <a:t>OTB 60</a:t>
            </a:r>
          </a:p>
          <a:p>
            <a:pPr algn="ctr"/>
            <a:r>
              <a:rPr lang="en-US" altLang="zh-CN" b="1" dirty="0">
                <a:solidFill>
                  <a:srgbClr val="FFFFFF"/>
                </a:solidFill>
              </a:rPr>
              <a:t>Pt. 6</a:t>
            </a:r>
          </a:p>
        </p:txBody>
      </p:sp>
      <p:sp>
        <p:nvSpPr>
          <p:cNvPr id="612376" name="Text Box 24"/>
          <p:cNvSpPr txBox="1">
            <a:spLocks noChangeArrowheads="1"/>
          </p:cNvSpPr>
          <p:nvPr/>
        </p:nvSpPr>
        <p:spPr bwMode="auto">
          <a:xfrm>
            <a:off x="6689725" y="6281738"/>
            <a:ext cx="2024063"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defRPr/>
            </a:pPr>
            <a:r>
              <a:rPr lang="en-US" sz="3200" b="1">
                <a:solidFill>
                  <a:srgbClr val="FFFFFF"/>
                </a:solidFill>
                <a:latin typeface="Times New Roman" pitchFamily="-112" charset="0"/>
                <a:ea typeface="ＭＳ Ｐゴシック" pitchFamily="-112" charset="-128"/>
                <a:cs typeface="ＭＳ Ｐゴシック" pitchFamily="-112" charset="-128"/>
              </a:rPr>
              <a:t>Genesis 10</a:t>
            </a:r>
          </a:p>
        </p:txBody>
      </p:sp>
    </p:spTree>
    <p:extLst>
      <p:ext uri="{BB962C8B-B14F-4D97-AF65-F5344CB8AC3E}">
        <p14:creationId xmlns:p14="http://schemas.microsoft.com/office/powerpoint/2010/main" val="36149847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sz="1800">
              <a:solidFill>
                <a:srgbClr val="FFFFFF"/>
              </a:solidFill>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1800">
              <a:solidFill>
                <a:srgbClr val="FFFFFF"/>
              </a:solidFill>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eaLnBrk="1" hangingPunct="1"/>
            <a:endParaRPr lang="en-US" sz="1800">
              <a:solidFill>
                <a:srgbClr val="FFFFFF"/>
              </a:solidFill>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CECECE"/>
                </a:solidFill>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Comic Sans MS"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zh-CN" altLang="en-US" sz="1200" b="1">
                <a:solidFill>
                  <a:srgbClr val="FFFFFF"/>
                </a:solidFill>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a:r>
              <a:rPr lang="en-US" altLang="zh-CN" sz="1200" b="1">
                <a:solidFill>
                  <a:srgbClr val="FFFFFF"/>
                </a:solidFill>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a:solidFill>
                  <a:srgbClr val="FFFFFF"/>
                </a:solidFill>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614431" name="Text Box 31"/>
          <p:cNvSpPr txBox="1">
            <a:spLocks noChangeArrowheads="1"/>
          </p:cNvSpPr>
          <p:nvPr/>
        </p:nvSpPr>
        <p:spPr bwMode="auto">
          <a:xfrm>
            <a:off x="152400" y="1143000"/>
            <a:ext cx="6400800" cy="5586144"/>
          </a:xfrm>
          <a:prstGeom prst="rect">
            <a:avLst/>
          </a:prstGeom>
          <a:noFill/>
          <a:ln>
            <a:noFill/>
          </a:ln>
          <a:effectLst>
            <a:outerShdw blurRad="63500" dist="38099" dir="2700000" algn="ctr" rotWithShape="0">
              <a:srgbClr val="000A0D">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ru-RU" altLang="ja-JP" b="1" dirty="0">
                <a:solidFill>
                  <a:srgbClr val="FFFFFF"/>
                </a:solidFill>
              </a:rPr>
              <a:t>"</a:t>
            </a:r>
            <a:r>
              <a:rPr lang="en-US" altLang="ja-JP" b="1" dirty="0">
                <a:solidFill>
                  <a:srgbClr val="FFFFFF"/>
                </a:solidFill>
              </a:rPr>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r>
              <a:rPr lang="ru-RU" altLang="ja-JP" b="1" dirty="0">
                <a:solidFill>
                  <a:srgbClr val="FFFFFF"/>
                </a:solidFill>
              </a:rPr>
              <a:t>"</a:t>
            </a:r>
            <a:endParaRPr lang="en-US" altLang="ja-JP" b="1" dirty="0">
              <a:solidFill>
                <a:srgbClr val="FFFFFF"/>
              </a:solidFill>
            </a:endParaRPr>
          </a:p>
          <a:p>
            <a:pPr algn="r">
              <a:spcBef>
                <a:spcPct val="50000"/>
              </a:spcBef>
              <a:defRPr/>
            </a:pPr>
            <a:r>
              <a:rPr lang="en-US" sz="1400" b="1" dirty="0">
                <a:solidFill>
                  <a:srgbClr val="FFFFFF"/>
                </a:solidFill>
              </a:rPr>
              <a:t>Bill Cooper, </a:t>
            </a:r>
            <a:r>
              <a:rPr lang="en-US" sz="1400" b="1" i="1" dirty="0">
                <a:solidFill>
                  <a:srgbClr val="FFFFFF"/>
                </a:solidFill>
              </a:rPr>
              <a:t>After the Flood</a:t>
            </a:r>
            <a:r>
              <a:rPr lang="en-US" sz="1400" b="1" dirty="0">
                <a:solidFill>
                  <a:srgbClr val="FFFFFF"/>
                </a:solidFill>
              </a:rPr>
              <a:t> (</a:t>
            </a:r>
            <a:r>
              <a:rPr lang="en-US" sz="1400" b="1" dirty="0" err="1">
                <a:solidFill>
                  <a:srgbClr val="FFFFFF"/>
                </a:solidFill>
              </a:rPr>
              <a:t>Chichester</a:t>
            </a:r>
            <a:r>
              <a:rPr lang="en-US" sz="1400" b="1" dirty="0">
                <a:solidFill>
                  <a:srgbClr val="FFFFFF"/>
                </a:solidFill>
              </a:rPr>
              <a:t>: New Wine, 1995), 38-39</a:t>
            </a:r>
            <a:endParaRPr lang="en-US" b="1" dirty="0">
              <a:solidFill>
                <a:srgbClr val="FFFFFF"/>
              </a:solidFill>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en-US" sz="2800" b="1" dirty="0">
                <a:latin typeface="Arial"/>
                <a:ea typeface="ＭＳ Ｐゴシック" charset="0"/>
                <a:cs typeface="Arial"/>
              </a:rPr>
              <a:t>Is the Table of Nations Accurate (Gen. 10-11)?</a:t>
            </a:r>
          </a:p>
        </p:txBody>
      </p:sp>
      <p:sp>
        <p:nvSpPr>
          <p:cNvPr id="34"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rPr>
              <a:t>OTB 60</a:t>
            </a:r>
          </a:p>
          <a:p>
            <a:pPr algn="ctr"/>
            <a:r>
              <a:rPr lang="en-US" altLang="zh-CN" b="1" dirty="0">
                <a:solidFill>
                  <a:srgbClr val="FFFFFF"/>
                </a:solidFill>
              </a:rPr>
              <a:t>Pt. 6</a:t>
            </a:r>
          </a:p>
        </p:txBody>
      </p:sp>
    </p:spTree>
    <p:extLst>
      <p:ext uri="{BB962C8B-B14F-4D97-AF65-F5344CB8AC3E}">
        <p14:creationId xmlns:p14="http://schemas.microsoft.com/office/powerpoint/2010/main" val="4162030522"/>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pPr eaLnBrk="1" hangingPunct="1"/>
            <a:r>
              <a:rPr lang="en-US">
                <a:latin typeface="Arial" charset="0"/>
                <a:ea typeface="ＭＳ Ｐゴシック" charset="0"/>
                <a:cs typeface="Times New Roman" charset="0"/>
              </a:rPr>
              <a:t>The Bible is filled with much chronological information though </a:t>
            </a:r>
            <a:r>
              <a:rPr lang="en-US">
                <a:solidFill>
                  <a:schemeClr val="accent1"/>
                </a:solidFill>
                <a:latin typeface="Arial" charset="0"/>
                <a:ea typeface="ＭＳ Ｐゴシック" charset="0"/>
                <a:cs typeface="Times New Roman" charset="0"/>
              </a:rPr>
              <a:t>scattered</a:t>
            </a:r>
            <a:r>
              <a:rPr lang="en-US">
                <a:latin typeface="Arial" charset="0"/>
                <a:ea typeface="ＭＳ Ｐゴシック" charset="0"/>
                <a:cs typeface="Times New Roman" charset="0"/>
              </a:rPr>
              <a:t> in many places</a:t>
            </a:r>
          </a:p>
          <a:p>
            <a:pPr eaLnBrk="1" hangingPunct="1"/>
            <a:r>
              <a:rPr lang="en-US">
                <a:latin typeface="Arial" charset="0"/>
                <a:ea typeface="ＭＳ Ｐゴシック" charset="0"/>
                <a:cs typeface="Arial" charset="0"/>
              </a:rPr>
              <a:t>When this chronological information is fully </a:t>
            </a:r>
            <a:r>
              <a:rPr lang="en-US">
                <a:solidFill>
                  <a:schemeClr val="accent1"/>
                </a:solidFill>
                <a:latin typeface="Arial" charset="0"/>
                <a:ea typeface="ＭＳ Ｐゴシック" charset="0"/>
                <a:cs typeface="Arial" charset="0"/>
              </a:rPr>
              <a:t>systematized</a:t>
            </a:r>
            <a:r>
              <a:rPr lang="en-US">
                <a:latin typeface="Arial" charset="0"/>
                <a:ea typeface="ＭＳ Ｐゴシック" charset="0"/>
                <a:cs typeface="Arial" charset="0"/>
              </a:rPr>
              <a:t>, a straight chronology may be proven</a:t>
            </a:r>
            <a:endParaRPr lang="en-US">
              <a:latin typeface="Arial" charset="0"/>
              <a:ea typeface="ＭＳ Ｐゴシック" charset="0"/>
              <a:cs typeface="Times New Roman" charset="0"/>
            </a:endParaRPr>
          </a:p>
          <a:p>
            <a:pPr eaLnBrk="1" hangingPunct="1"/>
            <a:endParaRPr lang="en-US">
              <a:latin typeface="Arial" charset="0"/>
              <a:ea typeface="ＭＳ Ｐゴシック" charset="0"/>
              <a:cs typeface="Times New Roman" charset="0"/>
            </a:endParaRPr>
          </a:p>
        </p:txBody>
      </p:sp>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en-US" b="1">
                <a:latin typeface="Arial" charset="0"/>
                <a:ea typeface="ＭＳ Ｐゴシック" charset="0"/>
                <a:cs typeface="ＭＳ Ｐゴシック" charset="0"/>
              </a:rPr>
              <a:t>Straight Chronology Support</a:t>
            </a:r>
          </a:p>
        </p:txBody>
      </p:sp>
    </p:spTree>
    <p:extLst>
      <p:ext uri="{BB962C8B-B14F-4D97-AF65-F5344CB8AC3E}">
        <p14:creationId xmlns:p14="http://schemas.microsoft.com/office/powerpoint/2010/main" val="1250388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lnSpc>
                <a:spcPct val="90000"/>
              </a:lnSpc>
              <a:spcBef>
                <a:spcPct val="20000"/>
              </a:spcBef>
            </a:pPr>
            <a:r>
              <a:rPr lang="en-US" altLang="zh-CN" sz="4800" b="1" dirty="0">
                <a:solidFill>
                  <a:srgbClr val="FFFFFF"/>
                </a:solidFill>
                <a:effectLst>
                  <a:glow rad="165100">
                    <a:srgbClr val="000000"/>
                  </a:glow>
                </a:effectLst>
              </a:rPr>
              <a:t>Just ask the only Eyewitness!</a:t>
            </a:r>
          </a:p>
        </p:txBody>
      </p:sp>
    </p:spTree>
    <p:extLst>
      <p:ext uri="{BB962C8B-B14F-4D97-AF65-F5344CB8AC3E}">
        <p14:creationId xmlns:p14="http://schemas.microsoft.com/office/powerpoint/2010/main" val="2904133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ru-RU" altLang="zh-CN" sz="4800" b="1" dirty="0">
                <a:solidFill>
                  <a:schemeClr val="bg1"/>
                </a:solidFill>
                <a:effectLst>
                  <a:glow rad="165100">
                    <a:schemeClr val="tx1"/>
                  </a:glow>
                </a:effectLst>
                <a:latin typeface="Arial" charset="0"/>
                <a:ea typeface="ＭＳ Ｐゴシック" charset="0"/>
              </a:rPr>
              <a:t>"</a:t>
            </a:r>
            <a:r>
              <a:rPr lang="en-US" altLang="zh-CN" sz="4800" b="1" dirty="0">
                <a:solidFill>
                  <a:schemeClr val="bg1"/>
                </a:solidFill>
                <a:effectLst>
                  <a:glow rad="165100">
                    <a:schemeClr val="tx1"/>
                  </a:glow>
                </a:effectLst>
                <a:latin typeface="Arial" charset="0"/>
                <a:ea typeface="ＭＳ Ｐゴシック" charset="0"/>
              </a:rPr>
              <a:t>Just do the math.</a:t>
            </a:r>
            <a:r>
              <a:rPr lang="ru-RU"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ru-RU" altLang="zh-CN" sz="4400" b="1" dirty="0">
                <a:solidFill>
                  <a:srgbClr val="000000"/>
                </a:solidFill>
              </a:rPr>
              <a:t>"</a:t>
            </a:r>
            <a:r>
              <a:rPr lang="en-US" altLang="zh-CN" sz="4400" b="1" dirty="0">
                <a:solidFill>
                  <a:srgbClr val="000000"/>
                </a:solidFill>
              </a:rPr>
              <a:t>God, how old is the earth?</a:t>
            </a:r>
            <a:r>
              <a:rPr lang="ru-RU" altLang="zh-CN" sz="4400" b="1" dirty="0">
                <a:solidFill>
                  <a:srgbClr val="000000"/>
                </a:solidFill>
              </a:rPr>
              <a:t>"</a:t>
            </a:r>
            <a:endParaRPr lang="en-US" altLang="zh-CN" sz="4400" b="1" dirty="0">
              <a:solidFill>
                <a:srgbClr val="000000"/>
              </a:solidFill>
            </a:endParaRPr>
          </a:p>
        </p:txBody>
      </p:sp>
    </p:spTree>
    <p:extLst>
      <p:ext uri="{BB962C8B-B14F-4D97-AF65-F5344CB8AC3E}">
        <p14:creationId xmlns:p14="http://schemas.microsoft.com/office/powerpoint/2010/main" val="3434595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algn="l" eaLnBrk="1" hangingPunct="1"/>
            <a:r>
              <a:rPr lang="en-US" altLang="zh-CN" sz="2800" b="1" dirty="0">
                <a:solidFill>
                  <a:schemeClr val="bg1"/>
                </a:solidFill>
                <a:effectLst>
                  <a:glow rad="165100">
                    <a:schemeClr val="tx1"/>
                  </a:glow>
                </a:effectLst>
                <a:latin typeface="Arial" charset="0"/>
                <a:ea typeface="ＭＳ Ｐゴシック" charset="0"/>
              </a:rPr>
              <a:t>Chronology of the Patriarchs (Gen. 5,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00"/>
                </a:solidFill>
                <a:effectLst>
                  <a:glow rad="165100">
                    <a:srgbClr val="000000"/>
                  </a:glow>
                </a:effectLst>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00"/>
                </a:solidFill>
                <a:effectLst>
                  <a:glow rad="165100">
                    <a:srgbClr val="000000"/>
                  </a:glow>
                </a:effectLst>
              </a:rPr>
              <a:t>BC</a:t>
            </a: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r>
              <a:rPr lang="en-US" altLang="zh-CN" sz="2800" b="1" dirty="0">
                <a:solidFill>
                  <a:srgbClr val="FFFF00"/>
                </a:solidFill>
                <a:effectLst>
                  <a:glow rad="165100">
                    <a:srgbClr val="000000"/>
                  </a:glow>
                </a:effectLst>
              </a:rPr>
              <a:t>Reference</a:t>
            </a: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eaLnBrk="1" hangingPunct="1"/>
            <a:r>
              <a:rPr lang="en-US" altLang="zh-CN" sz="2800" b="1" dirty="0">
                <a:effectLst>
                  <a:glow rad="165100">
                    <a:srgbClr val="000000"/>
                  </a:glow>
                </a:effectLst>
                <a:latin typeface="Arial" charset="0"/>
                <a:ea typeface="ＭＳ Ｐゴシック" charset="0"/>
              </a:rPr>
              <a:t>World created</a:t>
            </a: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-6 days</a:t>
            </a: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r>
              <a:rPr lang="ru-RU" altLang="zh-CN" sz="2800" b="1" dirty="0">
                <a:solidFill>
                  <a:srgbClr val="FFFFFF"/>
                </a:solidFill>
                <a:effectLst>
                  <a:glow rad="165100">
                    <a:srgbClr val="000000"/>
                  </a:glow>
                </a:effectLst>
              </a:rPr>
              <a:t>"</a:t>
            </a:r>
            <a:r>
              <a:rPr lang="en-US" altLang="zh-CN" sz="2800" b="1" dirty="0">
                <a:solidFill>
                  <a:srgbClr val="FFFFFF"/>
                </a:solidFill>
                <a:effectLst>
                  <a:glow rad="165100">
                    <a:srgbClr val="000000"/>
                  </a:glow>
                </a:effectLst>
              </a:rPr>
              <a:t>God finished</a:t>
            </a:r>
            <a:r>
              <a:rPr lang="ru-RU" altLang="zh-CN" sz="2800" b="1" dirty="0">
                <a:solidFill>
                  <a:srgbClr val="FFFFFF"/>
                </a:solidFill>
                <a:effectLst>
                  <a:glow rad="165100">
                    <a:srgbClr val="000000"/>
                  </a:glow>
                </a:effectLst>
              </a:rPr>
              <a:t>"</a:t>
            </a:r>
            <a:endParaRPr lang="en-US" altLang="zh-CN" sz="2800" b="1" dirty="0">
              <a:solidFill>
                <a:srgbClr val="FFFFFF"/>
              </a:solidFill>
              <a:effectLst>
                <a:glow rad="165100">
                  <a:srgbClr val="000000"/>
                </a:glow>
              </a:effectLst>
            </a:endParaRP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eaLnBrk="1" hangingPunct="1"/>
            <a:r>
              <a:rPr lang="en-US" altLang="zh-CN" sz="2800" b="1" dirty="0">
                <a:effectLst>
                  <a:glow rad="165100">
                    <a:srgbClr val="000000"/>
                  </a:glow>
                </a:effectLst>
                <a:latin typeface="Arial" charset="0"/>
                <a:ea typeface="ＭＳ Ｐゴシック" charset="0"/>
              </a:rPr>
              <a:t>Adam created</a:t>
            </a: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r>
              <a:rPr lang="ru-RU" altLang="zh-CN" sz="2800" b="1" dirty="0">
                <a:solidFill>
                  <a:srgbClr val="FFFFFF"/>
                </a:solidFill>
                <a:effectLst>
                  <a:glow rad="165100">
                    <a:srgbClr val="000000"/>
                  </a:glow>
                </a:effectLst>
              </a:rPr>
              <a:t>"</a:t>
            </a:r>
            <a:r>
              <a:rPr lang="en-US" altLang="zh-CN" sz="2800" b="1" dirty="0">
                <a:solidFill>
                  <a:srgbClr val="FFFFFF"/>
                </a:solidFill>
                <a:effectLst>
                  <a:glow rad="165100">
                    <a:srgbClr val="000000"/>
                  </a:glow>
                </a:effectLst>
              </a:rPr>
              <a:t>God created man</a:t>
            </a:r>
            <a:r>
              <a:rPr lang="ru-RU" altLang="zh-CN" sz="2800" b="1" dirty="0">
                <a:solidFill>
                  <a:srgbClr val="FFFFFF"/>
                </a:solidFill>
                <a:effectLst>
                  <a:glow rad="165100">
                    <a:srgbClr val="000000"/>
                  </a:glow>
                </a:effectLst>
              </a:rPr>
              <a:t>"</a:t>
            </a:r>
            <a:endParaRPr lang="en-US" altLang="zh-CN" sz="2800" b="1" dirty="0">
              <a:solidFill>
                <a:srgbClr val="FFFFFF"/>
              </a:solidFill>
              <a:effectLst>
                <a:glow rad="165100">
                  <a:srgbClr val="000000"/>
                </a:glow>
              </a:effectLst>
            </a:endParaRP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eaLnBrk="1" hangingPunct="1"/>
            <a:r>
              <a:rPr lang="en-US" altLang="zh-CN" sz="2800" b="1" dirty="0">
                <a:effectLst>
                  <a:glow rad="165100">
                    <a:srgbClr val="000000"/>
                  </a:glow>
                </a:effectLst>
                <a:latin typeface="Arial" charset="0"/>
                <a:ea typeface="ＭＳ Ｐゴシック" charset="0"/>
              </a:rPr>
              <a:t>Seth born</a:t>
            </a: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r>
              <a:rPr lang="ru-RU" altLang="zh-CN" sz="2800" b="1" dirty="0">
                <a:solidFill>
                  <a:srgbClr val="FFFFFF"/>
                </a:solidFill>
                <a:effectLst>
                  <a:glow rad="165100">
                    <a:srgbClr val="000000"/>
                  </a:glow>
                </a:effectLst>
              </a:rPr>
              <a:t>"</a:t>
            </a:r>
            <a:r>
              <a:rPr lang="en-US" altLang="zh-CN" sz="2800" b="1" dirty="0">
                <a:solidFill>
                  <a:srgbClr val="FFFFFF"/>
                </a:solidFill>
                <a:effectLst>
                  <a:glow rad="165100">
                    <a:srgbClr val="000000"/>
                  </a:glow>
                </a:effectLst>
              </a:rPr>
              <a:t>Adam was 130…</a:t>
            </a:r>
            <a:r>
              <a:rPr lang="ru-RU" altLang="zh-CN" sz="2800" b="1" dirty="0">
                <a:solidFill>
                  <a:srgbClr val="FFFFFF"/>
                </a:solidFill>
                <a:effectLst>
                  <a:glow rad="165100">
                    <a:srgbClr val="000000"/>
                  </a:glow>
                </a:effectLst>
              </a:rPr>
              <a:t>"</a:t>
            </a:r>
            <a:endParaRPr lang="en-US" altLang="zh-CN" sz="2800" b="1" dirty="0">
              <a:solidFill>
                <a:srgbClr val="FFFFFF"/>
              </a:solidFill>
              <a:effectLst>
                <a:glow rad="165100">
                  <a:srgbClr val="000000"/>
                </a:glow>
              </a:effectLst>
            </a:endParaRP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eaLnBrk="1" hangingPunct="1"/>
            <a:r>
              <a:rPr lang="en-US" altLang="zh-CN" sz="2800" b="1" dirty="0">
                <a:effectLst>
                  <a:glow rad="165100">
                    <a:srgbClr val="000000"/>
                  </a:glow>
                </a:effectLst>
                <a:latin typeface="Arial" charset="0"/>
                <a:ea typeface="ＭＳ Ｐゴシック" charset="0"/>
              </a:rPr>
              <a:t>Enosh born</a:t>
            </a: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r>
              <a:rPr lang="ru-RU" altLang="zh-CN" sz="2800" b="1" dirty="0">
                <a:solidFill>
                  <a:srgbClr val="FFFFFF"/>
                </a:solidFill>
                <a:effectLst>
                  <a:glow rad="165100">
                    <a:srgbClr val="000000"/>
                  </a:glow>
                </a:effectLst>
              </a:rPr>
              <a:t>"</a:t>
            </a:r>
            <a:r>
              <a:rPr lang="en-US" altLang="zh-CN" sz="2800" b="1" dirty="0">
                <a:solidFill>
                  <a:srgbClr val="FFFFFF"/>
                </a:solidFill>
                <a:effectLst>
                  <a:glow rad="165100">
                    <a:srgbClr val="000000"/>
                  </a:glow>
                </a:effectLst>
              </a:rPr>
              <a:t>Seth was 105…</a:t>
            </a:r>
            <a:r>
              <a:rPr lang="ru-RU" altLang="zh-CN" sz="2800" b="1" dirty="0">
                <a:solidFill>
                  <a:srgbClr val="FFFFFF"/>
                </a:solidFill>
                <a:effectLst>
                  <a:glow rad="165100">
                    <a:srgbClr val="000000"/>
                  </a:glow>
                </a:effectLst>
              </a:rPr>
              <a:t>"</a:t>
            </a:r>
            <a:endParaRPr lang="en-US" altLang="zh-CN" sz="2800" b="1" dirty="0">
              <a:solidFill>
                <a:srgbClr val="FFFFFF"/>
              </a:solidFill>
              <a:effectLst>
                <a:glow rad="165100">
                  <a:srgbClr val="000000"/>
                </a:glow>
              </a:effectLst>
            </a:endParaRP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eaLnBrk="1" hangingPunct="1"/>
            <a:r>
              <a:rPr lang="en-US" altLang="zh-CN" sz="2800" b="1" dirty="0">
                <a:effectLst>
                  <a:glow rad="165100">
                    <a:srgbClr val="000000"/>
                  </a:glow>
                </a:effectLst>
                <a:latin typeface="Arial" charset="0"/>
                <a:ea typeface="ＭＳ Ｐゴシック" charset="0"/>
              </a:rPr>
              <a:t>Jacob &amp; family go to Egypt</a:t>
            </a: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lnSpc>
                <a:spcPct val="90000"/>
              </a:lnSpc>
              <a:spcBef>
                <a:spcPct val="20000"/>
              </a:spcBef>
            </a:pPr>
            <a:r>
              <a:rPr lang="en-US" altLang="zh-CN" sz="2800" b="1" dirty="0">
                <a:solidFill>
                  <a:srgbClr val="FFFFFF"/>
                </a:solidFill>
                <a:effectLst>
                  <a:glow rad="165100">
                    <a:srgbClr val="000000"/>
                  </a:glow>
                </a:effectLst>
              </a:rPr>
              <a:t>1845</a:t>
            </a: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lnSpc>
                <a:spcPct val="90000"/>
              </a:lnSpc>
              <a:spcBef>
                <a:spcPct val="20000"/>
              </a:spcBef>
            </a:pPr>
            <a:r>
              <a:rPr lang="ru-RU" altLang="zh-CN" sz="2800" b="1" dirty="0">
                <a:solidFill>
                  <a:srgbClr val="FFFFFF"/>
                </a:solidFill>
                <a:effectLst>
                  <a:glow rad="165100">
                    <a:srgbClr val="000000"/>
                  </a:glow>
                </a:effectLst>
              </a:rPr>
              <a:t>"</a:t>
            </a:r>
            <a:r>
              <a:rPr lang="en-US" altLang="zh-CN" sz="2800" b="1" dirty="0">
                <a:solidFill>
                  <a:srgbClr val="FFFFFF"/>
                </a:solidFill>
                <a:effectLst>
                  <a:glow rad="165100">
                    <a:srgbClr val="000000"/>
                  </a:glow>
                </a:effectLst>
              </a:rPr>
              <a:t>Jacob age 130 at 400 years before Exodus in 1445 BC</a:t>
            </a:r>
            <a:r>
              <a:rPr lang="ru-RU" altLang="zh-CN" sz="2800" b="1" dirty="0">
                <a:solidFill>
                  <a:srgbClr val="FFFFFF"/>
                </a:solidFill>
                <a:effectLst>
                  <a:glow rad="165100">
                    <a:srgbClr val="000000"/>
                  </a:glow>
                </a:effectLst>
              </a:rPr>
              <a:t>"</a:t>
            </a:r>
            <a:endParaRPr lang="en-US" altLang="zh-CN" sz="2800" b="1" dirty="0">
              <a:solidFill>
                <a:srgbClr val="FFFFFF"/>
              </a:solidFill>
              <a:effectLst>
                <a:glow rad="165100">
                  <a:srgbClr val="000000"/>
                </a:glow>
              </a:effectLst>
            </a:endParaRP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eaLnBrk="1" hangingPunct="1"/>
            <a:r>
              <a:rPr lang="en-US" altLang="zh-CN" sz="2800" b="1" dirty="0">
                <a:solidFill>
                  <a:srgbClr val="FFFF00"/>
                </a:solidFill>
                <a:effectLst>
                  <a:glow rad="165100">
                    <a:srgbClr val="000000"/>
                  </a:glow>
                </a:effectLst>
                <a:latin typeface="Arial" charset="0"/>
                <a:ea typeface="ＭＳ Ｐゴシック" charset="0"/>
              </a:rPr>
              <a:t>Event</a:t>
            </a: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latin typeface="Arial"/>
                <a:cs typeface="Arial"/>
              </a:rPr>
              <a:t>38-44</a:t>
            </a:r>
          </a:p>
        </p:txBody>
      </p:sp>
    </p:spTree>
    <p:extLst>
      <p:ext uri="{BB962C8B-B14F-4D97-AF65-F5344CB8AC3E}">
        <p14:creationId xmlns:p14="http://schemas.microsoft.com/office/powerpoint/2010/main" val="29684866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uk-UA"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b="1" dirty="0">
                <a:solidFill>
                  <a:srgbClr val="2D196A"/>
                </a:solidFill>
              </a:rPr>
              <a:t>44</a:t>
            </a:r>
          </a:p>
        </p:txBody>
      </p:sp>
      <p:sp>
        <p:nvSpPr>
          <p:cNvPr id="428042" name="Text Box 10"/>
          <p:cNvSpPr txBox="1">
            <a:spLocks noChangeArrowheads="1"/>
          </p:cNvSpPr>
          <p:nvPr/>
        </p:nvSpPr>
        <p:spPr bwMode="auto">
          <a:xfrm>
            <a:off x="2362200" y="4114800"/>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90000"/>
            </a:pPr>
            <a:r>
              <a:rPr lang="en-US" altLang="zh-CN" b="1">
                <a:solidFill>
                  <a:srgbClr val="FFFFFF"/>
                </a:solidFill>
              </a:rPr>
              <a:t>A straight chronology works out exactly to show that Methuselah died in the year of the Great Flood!</a:t>
            </a: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a:solidFill>
                    <a:srgbClr val="FF0000"/>
                  </a:solidFill>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a:solidFill>
                    <a:srgbClr val="FF0000"/>
                  </a:solidFill>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SzPct val="90000"/>
            </a:pPr>
            <a:r>
              <a:rPr lang="en-US" altLang="zh-CN" b="1">
                <a:solidFill>
                  <a:srgbClr val="FFFFFF"/>
                </a:solidFill>
              </a:rPr>
              <a:t>Adam probably told Methuselah the creation account, who told Shem, who told Abraham—only 3 retellings apart!</a:t>
            </a: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b="1">
                  <a:solidFill>
                    <a:srgbClr val="2D196A"/>
                  </a:solidFill>
                </a:rPr>
                <a:t>Adam &amp; Methuselah contemporaries</a:t>
              </a: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a:defRPr/>
              </a:pPr>
              <a:endParaRPr lang="en-US">
                <a:solidFill>
                  <a:srgbClr val="EAEAEA"/>
                </a:solidFill>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287587"/>
            <a:chOff x="-76200" y="3961606"/>
            <a:chExt cx="2743200" cy="2286794"/>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81263" name="Text Box 6"/>
            <p:cNvSpPr txBox="1">
              <a:spLocks noChangeArrowheads="1"/>
            </p:cNvSpPr>
            <p:nvPr/>
          </p:nvSpPr>
          <p:spPr bwMode="auto">
            <a:xfrm>
              <a:off x="-76200" y="5602069"/>
              <a:ext cx="27432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b="1">
                  <a:solidFill>
                    <a:srgbClr val="2D196A"/>
                  </a:solidFill>
                </a:rPr>
                <a:t>Methuselah &amp; Shem contemporaries</a:t>
              </a: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6" name="Group 30"/>
          <p:cNvGrpSpPr>
            <a:grpSpLocks/>
          </p:cNvGrpSpPr>
          <p:nvPr/>
        </p:nvGrpSpPr>
        <p:grpSpPr bwMode="auto">
          <a:xfrm>
            <a:off x="2590800" y="4114800"/>
            <a:ext cx="3886200" cy="2551113"/>
            <a:chOff x="2590800" y="4114800"/>
            <a:chExt cx="3886200" cy="2551331"/>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ndParaRPr>
            </a:p>
          </p:txBody>
        </p:sp>
        <p:sp>
          <p:nvSpPr>
            <p:cNvPr id="181260" name="Text Box 6"/>
            <p:cNvSpPr txBox="1">
              <a:spLocks noChangeArrowheads="1"/>
            </p:cNvSpPr>
            <p:nvPr/>
          </p:nvSpPr>
          <p:spPr bwMode="auto">
            <a:xfrm>
              <a:off x="2590800" y="6019800"/>
              <a:ext cx="24384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b="1">
                  <a:solidFill>
                    <a:srgbClr val="2D196A"/>
                  </a:solidFill>
                </a:rPr>
                <a:t>Shem &amp; Abraham contemporaries</a:t>
              </a: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284939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678736"/>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599348419"/>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a:t>
            </a:r>
            <a:r>
              <a:rPr lang="uk-UA"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 Creation…Day 2</a:t>
            </a:r>
            <a:endParaRPr lang="en-US" sz="3600" b="1" dirty="0">
              <a:solidFill>
                <a:srgbClr val="FFFFFF"/>
              </a:solidFill>
              <a:effectLst>
                <a:outerShdw blurRad="38100" dist="38100" dir="2700000" algn="tl">
                  <a:srgbClr val="000000"/>
                </a:outerShdw>
              </a:effectLst>
              <a:cs typeface="Arial" charset="0"/>
            </a:endParaRPr>
          </a:p>
        </p:txBody>
      </p:sp>
      <p:sp>
        <p:nvSpPr>
          <p:cNvPr id="2338821" name="Text Box 5"/>
          <p:cNvSpPr txBox="1">
            <a:spLocks noChangeArrowheads="1"/>
          </p:cNvSpPr>
          <p:nvPr/>
        </p:nvSpPr>
        <p:spPr bwMode="auto">
          <a:xfrm>
            <a:off x="228600" y="1524000"/>
            <a:ext cx="4191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ct val="50000"/>
              </a:spcBef>
              <a:spcAft>
                <a:spcPts val="0"/>
              </a:spcAft>
              <a:defRPr/>
            </a:pPr>
            <a:r>
              <a:rPr lang="en-US" sz="3600" b="1" dirty="0">
                <a:solidFill>
                  <a:srgbClr val="FFFFFF"/>
                </a:solidFill>
                <a:effectLst>
                  <a:outerShdw blurRad="38100" dist="38100" dir="2700000" algn="tl">
                    <a:srgbClr val="000000"/>
                  </a:outerShdw>
                </a:effectLst>
                <a:cs typeface="Arial" charset="0"/>
              </a:rPr>
              <a:t>God called the expanse heaven (NIV </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sky,</a:t>
            </a:r>
            <a:r>
              <a:rPr lang="ru-RU" altLang="ja-JP" sz="3600" b="1" dirty="0">
                <a:solidFill>
                  <a:srgbClr val="FFFFFF"/>
                </a:solidFill>
                <a:effectLst>
                  <a:outerShdw blurRad="38100" dist="38100" dir="2700000" algn="tl">
                    <a:srgbClr val="000000"/>
                  </a:outerShdw>
                </a:effectLst>
                <a:cs typeface="Arial" charset="0"/>
              </a:rPr>
              <a:t>"</a:t>
            </a:r>
            <a:r>
              <a:rPr lang="en-US" altLang="ja-JP" sz="3600" b="1" dirty="0">
                <a:solidFill>
                  <a:srgbClr val="FFFFFF"/>
                </a:solidFill>
                <a:effectLst>
                  <a:outerShdw blurRad="38100" dist="38100" dir="2700000" algn="tl">
                    <a:srgbClr val="000000"/>
                  </a:outerShdw>
                </a:effectLst>
                <a:cs typeface="Arial" charset="0"/>
              </a:rPr>
              <a:t> 8a). </a:t>
            </a:r>
            <a:endParaRPr lang="en-US" sz="36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027422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lnSpc>
                <a:spcPct val="90000"/>
              </a:lnSpc>
              <a:spcBef>
                <a:spcPct val="20000"/>
              </a:spcBef>
            </a:pPr>
            <a:r>
              <a:rPr lang="en-US" altLang="zh-CN" sz="4800" b="1" dirty="0">
                <a:solidFill>
                  <a:srgbClr val="FFFFFF"/>
                </a:solidFill>
                <a:effectLst>
                  <a:glow rad="165100">
                    <a:srgbClr val="000000"/>
                  </a:glow>
                </a:effectLst>
              </a:rPr>
              <a:t>Trust the Book written by </a:t>
            </a:r>
            <a:r>
              <a:rPr lang="en-US" altLang="zh-CN" sz="4800" b="1">
                <a:solidFill>
                  <a:srgbClr val="FFFFFF"/>
                </a:solidFill>
                <a:effectLst>
                  <a:glow rad="165100">
                    <a:srgbClr val="000000"/>
                  </a:glow>
                </a:effectLst>
              </a:rPr>
              <a:t>the Eyewitness</a:t>
            </a:r>
            <a:endParaRPr lang="en-US" altLang="zh-CN" sz="4800" b="1" dirty="0">
              <a:solidFill>
                <a:srgbClr val="FFFFFF"/>
              </a:solidFill>
              <a:effectLst>
                <a:glow rad="165100">
                  <a:srgbClr val="000000"/>
                </a:glow>
              </a:effectLst>
            </a:endParaRPr>
          </a:p>
        </p:txBody>
      </p:sp>
    </p:spTree>
    <p:extLst>
      <p:ext uri="{BB962C8B-B14F-4D97-AF65-F5344CB8AC3E}">
        <p14:creationId xmlns:p14="http://schemas.microsoft.com/office/powerpoint/2010/main" val="2341431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947321039"/>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80760"/>
          </a:xfrm>
          <a:prstGeom prst="rect">
            <a:avLst/>
          </a:prstGeom>
        </p:spPr>
      </p:pic>
      <p:sp>
        <p:nvSpPr>
          <p:cNvPr id="2" name="Title 1"/>
          <p:cNvSpPr>
            <a:spLocks noGrp="1"/>
          </p:cNvSpPr>
          <p:nvPr>
            <p:ph type="title"/>
          </p:nvPr>
        </p:nvSpPr>
        <p:spPr>
          <a:xfrm>
            <a:off x="82516" y="1628800"/>
            <a:ext cx="9049395" cy="2522151"/>
          </a:xfrm>
        </p:spPr>
        <p:txBody>
          <a:bodyPr/>
          <a:lstStyle/>
          <a:p>
            <a:r>
              <a:rPr lang="en-US" sz="8000" b="1" dirty="0">
                <a:effectLst>
                  <a:glow rad="177800">
                    <a:schemeClr val="bg2"/>
                  </a:glow>
                </a:effectLst>
              </a:rPr>
              <a:t>Why Theologians Disagree</a:t>
            </a:r>
            <a:endParaRPr lang="en-US" sz="6000" b="1" dirty="0">
              <a:effectLst>
                <a:glow rad="177800">
                  <a:schemeClr val="bg2"/>
                </a:glow>
              </a:effectLst>
            </a:endParaRPr>
          </a:p>
        </p:txBody>
      </p:sp>
    </p:spTree>
    <p:extLst>
      <p:ext uri="{BB962C8B-B14F-4D97-AF65-F5344CB8AC3E}">
        <p14:creationId xmlns:p14="http://schemas.microsoft.com/office/powerpoint/2010/main" val="179654679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Words &amp; Music: Marc Byrd,</a:t>
            </a:r>
          </a:p>
          <a:p>
            <a:pPr>
              <a:defRPr/>
            </a:pPr>
            <a:r>
              <a:rPr lang="en-US"/>
              <a:t>Steve Hindalong</a:t>
            </a:r>
          </a:p>
        </p:txBody>
      </p:sp>
      <p:pic>
        <p:nvPicPr>
          <p:cNvPr id="260098" name="Picture 2" descr="pps cebarre 1"/>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en-US" b="1" dirty="0">
                <a:solidFill>
                  <a:schemeClr val="bg1"/>
                </a:solidFill>
                <a:effectLst>
                  <a:outerShdw blurRad="50800" dist="88900" dir="2700000" algn="tl" rotWithShape="0">
                    <a:srgbClr val="000000">
                      <a:alpha val="92000"/>
                    </a:srgbClr>
                  </a:outerShdw>
                </a:effectLst>
                <a:cs typeface="+mj-cs"/>
              </a:rPr>
              <a:t>Creationism and God</a:t>
            </a:r>
            <a:r>
              <a:rPr lang="uk-UA" altLang="ja-JP" b="1" dirty="0">
                <a:solidFill>
                  <a:schemeClr val="bg1"/>
                </a:solidFill>
                <a:effectLst>
                  <a:outerShdw blurRad="50800" dist="88900" dir="2700000" algn="tl" rotWithShape="0">
                    <a:srgbClr val="000000">
                      <a:alpha val="92000"/>
                    </a:srgbClr>
                  </a:outerShdw>
                </a:effectLst>
                <a:cs typeface="+mj-cs"/>
              </a:rPr>
              <a:t>'</a:t>
            </a:r>
            <a:r>
              <a:rPr lang="en-US" b="1" dirty="0">
                <a:solidFill>
                  <a:schemeClr val="bg1"/>
                </a:solidFill>
                <a:effectLst>
                  <a:outerShdw blurRad="50800" dist="88900" dir="2700000" algn="tl" rotWithShape="0">
                    <a:srgbClr val="000000">
                      <a:alpha val="92000"/>
                    </a:srgbClr>
                  </a:outerShdw>
                </a:effectLst>
                <a:cs typeface="+mj-cs"/>
              </a:rPr>
              <a:t>s Kingship are continually </a:t>
            </a:r>
            <a:r>
              <a:rPr lang="en-US" b="1" dirty="0">
                <a:solidFill>
                  <a:srgbClr val="FFFF00"/>
                </a:solidFill>
                <a:effectLst>
                  <a:outerShdw blurRad="50800" dist="88900" dir="2700000" algn="tl" rotWithShape="0">
                    <a:srgbClr val="000000">
                      <a:alpha val="92000"/>
                    </a:srgbClr>
                  </a:outerShdw>
                </a:effectLst>
                <a:cs typeface="+mj-cs"/>
              </a:rPr>
              <a:t>attacked</a:t>
            </a:r>
            <a:r>
              <a:rPr lang="en-US" b="1" dirty="0">
                <a:solidFill>
                  <a:schemeClr val="bg1"/>
                </a:solidFill>
                <a:effectLst>
                  <a:outerShdw blurRad="50800" dist="88900" dir="2700000" algn="tl" rotWithShape="0">
                    <a:srgbClr val="000000">
                      <a:alpha val="92000"/>
                    </a:srgbClr>
                  </a:outerShdw>
                </a:effectLst>
                <a:cs typeface="+mj-cs"/>
              </a:rPr>
              <a:t> today.</a:t>
            </a:r>
            <a:endParaRPr lang="en-US" dirty="0">
              <a:effectLst>
                <a:outerShdw blurRad="50800" dist="88900" dir="2700000" algn="tl" rotWithShape="0">
                  <a:srgbClr val="000000">
                    <a:alpha val="92000"/>
                  </a:srgbClr>
                </a:outerShdw>
              </a:effectLst>
              <a:cs typeface="+mj-cs"/>
            </a:endParaRPr>
          </a:p>
        </p:txBody>
      </p:sp>
    </p:spTree>
    <p:extLst>
      <p:ext uri="{BB962C8B-B14F-4D97-AF65-F5344CB8AC3E}">
        <p14:creationId xmlns:p14="http://schemas.microsoft.com/office/powerpoint/2010/main" val="73889564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08112"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alpha val="91000"/>
                    </a:srgbClr>
                  </a:glow>
                </a:effectLst>
                <a:latin typeface="Arial"/>
                <a:ea typeface="ＭＳ Ｐゴシック" pitchFamily="-112" charset="-128"/>
                <a:cs typeface="Arial"/>
              </a:rPr>
              <a:t>Day 1:</a:t>
            </a:r>
            <a:r>
              <a:rPr lang="en-US" sz="4000" b="1">
                <a:solidFill>
                  <a:srgbClr val="FFFFFF"/>
                </a:solidFill>
                <a:effectLst>
                  <a:glow rad="101600">
                    <a:srgbClr val="000000">
                      <a:alpha val="91000"/>
                    </a:srgbClr>
                  </a:glow>
                </a:effectLst>
                <a:latin typeface="Arial"/>
                <a:ea typeface="ＭＳ Ｐゴシック" pitchFamily="-112" charset="-128"/>
                <a:cs typeface="Arial"/>
              </a:rPr>
              <a:t> Light</a:t>
            </a:r>
          </a:p>
        </p:txBody>
      </p:sp>
      <p:sp>
        <p:nvSpPr>
          <p:cNvPr id="1861637" name="Text Box 5"/>
          <p:cNvSpPr txBox="1">
            <a:spLocks noChangeArrowheads="1"/>
          </p:cNvSpPr>
          <p:nvPr/>
        </p:nvSpPr>
        <p:spPr bwMode="auto">
          <a:xfrm>
            <a:off x="408112"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alpha val="91000"/>
                    </a:srgbClr>
                  </a:glow>
                </a:effectLst>
                <a:latin typeface="Arial"/>
                <a:ea typeface="ＭＳ Ｐゴシック" pitchFamily="-112" charset="-128"/>
                <a:cs typeface="Arial"/>
              </a:rPr>
              <a:t>Day 2:</a:t>
            </a:r>
            <a:r>
              <a:rPr lang="en-US" sz="4000" b="1">
                <a:solidFill>
                  <a:srgbClr val="FFFFFF"/>
                </a:solidFill>
                <a:effectLst>
                  <a:glow rad="101600">
                    <a:srgbClr val="000000">
                      <a:alpha val="91000"/>
                    </a:srgbClr>
                  </a:glow>
                </a:effectLst>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08112"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b="1">
                <a:solidFill>
                  <a:srgbClr val="FFFF00"/>
                </a:solidFill>
                <a:effectLst>
                  <a:glow rad="101600">
                    <a:srgbClr val="000000">
                      <a:alpha val="91000"/>
                    </a:srgbClr>
                  </a:glow>
                </a:effectLst>
                <a:latin typeface="Arial"/>
                <a:ea typeface="ＭＳ Ｐゴシック" pitchFamily="-112" charset="-128"/>
                <a:cs typeface="Arial"/>
              </a:rPr>
              <a:t>Day 3:</a:t>
            </a:r>
            <a:r>
              <a:rPr lang="en-US" sz="4000" b="1">
                <a:solidFill>
                  <a:srgbClr val="FFFFFF"/>
                </a:solidFill>
                <a:effectLst>
                  <a:glow rad="101600">
                    <a:srgbClr val="000000">
                      <a:alpha val="91000"/>
                    </a:srgbClr>
                  </a:glow>
                </a:effectLst>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46712"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alpha val="91000"/>
                    </a:srgbClr>
                  </a:glow>
                </a:effectLst>
                <a:latin typeface="Arial"/>
                <a:ea typeface="ＭＳ Ｐゴシック" pitchFamily="-112" charset="-128"/>
                <a:cs typeface="Arial"/>
              </a:rPr>
              <a:t>Day 4:</a:t>
            </a:r>
            <a:r>
              <a:rPr lang="en-US" sz="4000" b="1">
                <a:solidFill>
                  <a:srgbClr val="FFFFFF"/>
                </a:solidFill>
                <a:effectLst>
                  <a:glow rad="101600">
                    <a:srgbClr val="000000">
                      <a:alpha val="91000"/>
                    </a:srgbClr>
                  </a:glow>
                </a:effectLst>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46712"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alpha val="91000"/>
                    </a:srgbClr>
                  </a:glow>
                </a:effectLst>
                <a:latin typeface="Arial"/>
                <a:ea typeface="ＭＳ Ｐゴシック" pitchFamily="-112" charset="-128"/>
                <a:cs typeface="Arial"/>
              </a:rPr>
              <a:t>Day 5:</a:t>
            </a:r>
            <a:r>
              <a:rPr lang="en-US" sz="4000" b="1">
                <a:solidFill>
                  <a:srgbClr val="FFFFFF"/>
                </a:solidFill>
                <a:effectLst>
                  <a:glow rad="101600">
                    <a:srgbClr val="000000">
                      <a:alpha val="91000"/>
                    </a:srgbClr>
                  </a:glow>
                </a:effectLst>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46712"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FF00"/>
                </a:solidFill>
                <a:effectLst>
                  <a:glow rad="101600">
                    <a:srgbClr val="000000">
                      <a:alpha val="91000"/>
                    </a:srgbClr>
                  </a:glow>
                </a:effectLst>
                <a:latin typeface="Arial"/>
                <a:ea typeface="ＭＳ Ｐゴシック" pitchFamily="-112" charset="-128"/>
                <a:cs typeface="Arial"/>
              </a:rPr>
              <a:t>Day 6:</a:t>
            </a:r>
            <a:r>
              <a:rPr lang="en-US" sz="4000" b="1">
                <a:solidFill>
                  <a:srgbClr val="FFFFFF"/>
                </a:solidFill>
                <a:effectLst>
                  <a:glow rad="101600">
                    <a:srgbClr val="000000">
                      <a:alpha val="91000"/>
                    </a:srgbClr>
                  </a:glow>
                </a:effectLst>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effectLst>
                  <a:glow rad="101600">
                    <a:srgbClr val="000000">
                      <a:alpha val="91000"/>
                    </a:srgbClr>
                  </a:glow>
                </a:effectLst>
                <a:latin typeface="Arial"/>
                <a:ea typeface="ＭＳ Ｐゴシック" pitchFamily="-112" charset="-128"/>
                <a:cs typeface="Arial"/>
              </a:rPr>
              <a:t>Genesis 1:3-31</a:t>
            </a: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1" hangingPunct="1"/>
            <a:endParaRPr lang="en-US" b="1">
              <a:solidFill>
                <a:srgbClr val="FFFFFF"/>
              </a:solidFill>
              <a:effectLst>
                <a:glow rad="101600">
                  <a:srgbClr val="000000">
                    <a:alpha val="91000"/>
                  </a:srgbClr>
                </a:glow>
              </a:effectLst>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b="1">
              <a:solidFill>
                <a:srgbClr val="000000"/>
              </a:solidFill>
              <a:effectLst>
                <a:glow rad="101600">
                  <a:srgbClr val="000000">
                    <a:alpha val="91000"/>
                  </a:srgbClr>
                </a:glow>
              </a:effectLst>
            </a:endParaRPr>
          </a:p>
        </p:txBody>
      </p:sp>
      <p:sp>
        <p:nvSpPr>
          <p:cNvPr id="182286" name="Text Box 15"/>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effectLst>
                  <a:glow rad="101600">
                    <a:srgbClr val="000000">
                      <a:alpha val="91000"/>
                    </a:srgbClr>
                  </a:glow>
                </a:effectLst>
                <a:cs typeface="Arial" charset="0"/>
              </a:rPr>
              <a:t>64</a:t>
            </a: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US" sz="3600" b="1" kern="10" spc="-36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latin typeface="Arial"/>
                <a:ea typeface="Arial"/>
                <a:cs typeface="Arial"/>
              </a:rPr>
              <a:t>Formless</a:t>
            </a: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US" sz="3600" b="1" kern="1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endParaRPr lang="en-US" b="1">
              <a:solidFill>
                <a:srgbClr val="000000"/>
              </a:solidFill>
              <a:effectLst>
                <a:glow rad="101600">
                  <a:srgbClr val="000000">
                    <a:alpha val="91000"/>
                  </a:srgbClr>
                </a:glow>
              </a:effectLst>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dirty="0">
                <a:solidFill>
                  <a:srgbClr val="FAFE1E"/>
                </a:solidFill>
                <a:effectLst>
                  <a:glow rad="101600">
                    <a:schemeClr val="tx1">
                      <a:alpha val="91000"/>
                    </a:schemeClr>
                  </a:glow>
                </a:effectLst>
                <a:latin typeface="Arial" charset="0"/>
                <a:ea typeface="ＭＳ Ｐゴシック" charset="0"/>
              </a:rPr>
              <a:t>Days of Creation</a:t>
            </a:r>
            <a:endParaRPr lang="en-US" b="1" dirty="0">
              <a:effectLst>
                <a:glow rad="101600">
                  <a:schemeClr val="tx1">
                    <a:alpha val="91000"/>
                  </a:schemeClr>
                </a:glow>
              </a:effectLst>
              <a:latin typeface="Arial" charset="0"/>
              <a:ea typeface="ＭＳ Ｐゴシック" charset="0"/>
            </a:endParaRPr>
          </a:p>
        </p:txBody>
      </p:sp>
    </p:spTree>
    <p:extLst>
      <p:ext uri="{BB962C8B-B14F-4D97-AF65-F5344CB8AC3E}">
        <p14:creationId xmlns:p14="http://schemas.microsoft.com/office/powerpoint/2010/main" val="21113949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82"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73283" name="Rectangle 3"/>
          <p:cNvSpPr>
            <a:spLocks noGrp="1" noChangeArrowheads="1"/>
          </p:cNvSpPr>
          <p:nvPr>
            <p:ph type="title"/>
          </p:nvPr>
        </p:nvSpPr>
        <p:spPr>
          <a:xfrm>
            <a:off x="4572000" y="277813"/>
            <a:ext cx="4114800" cy="1093787"/>
          </a:xfrm>
        </p:spPr>
        <p:txBody>
          <a:bodyPr/>
          <a:lstStyle/>
          <a:p>
            <a:pPr eaLnBrk="1" hangingPunct="1">
              <a:defRPr/>
            </a:pPr>
            <a:r>
              <a:rPr lang="en-US">
                <a:solidFill>
                  <a:schemeClr val="bg1"/>
                </a:solidFill>
                <a:cs typeface="+mj-cs"/>
              </a:rPr>
              <a:t>Atrahasis Epic</a:t>
            </a:r>
            <a:endParaRPr lang="en-US">
              <a:cs typeface="+mj-cs"/>
            </a:endParaRPr>
          </a:p>
        </p:txBody>
      </p:sp>
      <p:sp>
        <p:nvSpPr>
          <p:cNvPr id="2273284" name="Rectangle 4"/>
          <p:cNvSpPr>
            <a:spLocks noChangeArrowheads="1"/>
          </p:cNvSpPr>
          <p:nvPr/>
        </p:nvSpPr>
        <p:spPr bwMode="auto">
          <a:xfrm>
            <a:off x="250825" y="333375"/>
            <a:ext cx="3505200" cy="624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eaLnBrk="1" hangingPunct="1">
              <a:lnSpc>
                <a:spcPct val="90000"/>
              </a:lnSpc>
              <a:spcBef>
                <a:spcPct val="20000"/>
              </a:spcBef>
              <a:buClr>
                <a:srgbClr val="FFFFCC"/>
              </a:buClr>
              <a:buSzPct val="75000"/>
              <a:buFont typeface="Wingdings" charset="0"/>
              <a:buNone/>
              <a:defRPr/>
            </a:pPr>
            <a:r>
              <a:rPr lang="ru-RU" altLang="ja-JP" sz="2800" b="1" dirty="0">
                <a:solidFill>
                  <a:srgbClr val="FFFFFF"/>
                </a:solidFill>
                <a:effectLst>
                  <a:glow rad="101600">
                    <a:srgbClr val="000000">
                      <a:alpha val="89000"/>
                    </a:srgbClr>
                  </a:glow>
                </a:effectLst>
                <a:latin typeface="Arial"/>
              </a:rPr>
              <a:t>"</a:t>
            </a:r>
            <a:r>
              <a:rPr lang="en-US" sz="2800" b="1" dirty="0">
                <a:solidFill>
                  <a:srgbClr val="FFFFFF"/>
                </a:solidFill>
                <a:effectLst>
                  <a:glow rad="101600">
                    <a:srgbClr val="000000">
                      <a:alpha val="89000"/>
                    </a:srgbClr>
                  </a:glow>
                </a:effectLst>
              </a:rPr>
              <a:t>Let the birth-goddess create offspring, and</a:t>
            </a:r>
            <a:r>
              <a:rPr lang="en-US" sz="2800" b="1" dirty="0">
                <a:solidFill>
                  <a:srgbClr val="FFFF00"/>
                </a:solidFill>
                <a:effectLst>
                  <a:glow rad="101600">
                    <a:srgbClr val="000000">
                      <a:alpha val="89000"/>
                    </a:srgbClr>
                  </a:glow>
                </a:effectLst>
              </a:rPr>
              <a:t> let man bear the toil of the gods</a:t>
            </a:r>
            <a:r>
              <a:rPr lang="en-US" sz="2800" b="1" dirty="0">
                <a:solidFill>
                  <a:srgbClr val="FFFFFF"/>
                </a:solidFill>
                <a:effectLst>
                  <a:glow rad="101600">
                    <a:srgbClr val="000000">
                      <a:alpha val="89000"/>
                    </a:srgbClr>
                  </a:glow>
                </a:effectLst>
              </a:rPr>
              <a:t>… create humanity that he may bear the yoke… let </a:t>
            </a:r>
            <a:r>
              <a:rPr lang="en-US" sz="2800" b="1" dirty="0" err="1">
                <a:solidFill>
                  <a:srgbClr val="FFFFFF"/>
                </a:solidFill>
                <a:effectLst>
                  <a:glow rad="101600">
                    <a:srgbClr val="000000">
                      <a:alpha val="89000"/>
                    </a:srgbClr>
                  </a:glow>
                </a:effectLst>
              </a:rPr>
              <a:t>Nintu</a:t>
            </a:r>
            <a:r>
              <a:rPr lang="en-US" sz="2800" b="1" dirty="0">
                <a:solidFill>
                  <a:srgbClr val="FFFFFF"/>
                </a:solidFill>
                <a:effectLst>
                  <a:glow rad="101600">
                    <a:srgbClr val="000000">
                      <a:alpha val="89000"/>
                    </a:srgbClr>
                  </a:glow>
                </a:effectLst>
              </a:rPr>
              <a:t> mix clay, that god and man may be thoroughly mixed in the clay, let there be a spirit from the god</a:t>
            </a:r>
            <a:r>
              <a:rPr lang="uk-UA" altLang="ja-JP" sz="2800" b="1" dirty="0">
                <a:solidFill>
                  <a:srgbClr val="FFFFFF"/>
                </a:solidFill>
                <a:effectLst>
                  <a:glow rad="101600">
                    <a:srgbClr val="000000">
                      <a:alpha val="89000"/>
                    </a:srgbClr>
                  </a:glow>
                </a:effectLst>
                <a:latin typeface="Arial"/>
              </a:rPr>
              <a:t>'</a:t>
            </a:r>
            <a:r>
              <a:rPr lang="en-US" sz="2800" b="1" dirty="0">
                <a:solidFill>
                  <a:srgbClr val="FFFFFF"/>
                </a:solidFill>
                <a:effectLst>
                  <a:glow rad="101600">
                    <a:srgbClr val="000000">
                      <a:alpha val="89000"/>
                    </a:srgbClr>
                  </a:glow>
                </a:effectLst>
              </a:rPr>
              <a:t>s flesh</a:t>
            </a:r>
            <a:r>
              <a:rPr lang="ru-RU" altLang="ja-JP" sz="2800" b="1" dirty="0">
                <a:solidFill>
                  <a:srgbClr val="FFFFFF"/>
                </a:solidFill>
                <a:effectLst>
                  <a:glow rad="101600">
                    <a:srgbClr val="000000">
                      <a:alpha val="89000"/>
                    </a:srgbClr>
                  </a:glow>
                </a:effectLst>
                <a:latin typeface="Arial"/>
              </a:rPr>
              <a:t>"</a:t>
            </a:r>
            <a:r>
              <a:rPr lang="en-US" sz="2800" b="1" dirty="0">
                <a:solidFill>
                  <a:srgbClr val="FFFFFF"/>
                </a:solidFill>
                <a:effectLst>
                  <a:glow rad="101600">
                    <a:srgbClr val="000000">
                      <a:alpha val="89000"/>
                    </a:srgbClr>
                  </a:glow>
                </a:effectLst>
              </a:rPr>
              <a:t> </a:t>
            </a:r>
            <a:br>
              <a:rPr lang="en-US" sz="2800" b="1" dirty="0">
                <a:solidFill>
                  <a:srgbClr val="FFFFFF"/>
                </a:solidFill>
                <a:effectLst>
                  <a:glow rad="101600">
                    <a:srgbClr val="000000">
                      <a:alpha val="89000"/>
                    </a:srgbClr>
                  </a:glow>
                </a:effectLst>
              </a:rPr>
            </a:br>
            <a:r>
              <a:rPr lang="en-US" sz="2800" b="1" dirty="0">
                <a:solidFill>
                  <a:srgbClr val="FFFFFF"/>
                </a:solidFill>
                <a:effectLst>
                  <a:glow rad="101600">
                    <a:srgbClr val="000000">
                      <a:alpha val="89000"/>
                    </a:srgbClr>
                  </a:glow>
                </a:effectLst>
              </a:rPr>
              <a:t>(Arnold/Beyer, 24)</a:t>
            </a:r>
          </a:p>
        </p:txBody>
      </p:sp>
      <p:sp>
        <p:nvSpPr>
          <p:cNvPr id="2273285" name="Rectangle 5"/>
          <p:cNvSpPr>
            <a:spLocks noChangeArrowheads="1"/>
          </p:cNvSpPr>
          <p:nvPr/>
        </p:nvSpPr>
        <p:spPr bwMode="auto">
          <a:xfrm>
            <a:off x="4495800" y="1447800"/>
            <a:ext cx="46482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rPr>
              <a:t>Akkadian 1650 BC </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rPr>
              <a:t>Creation &amp; flood stories</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rPr>
              <a:t>Man created to help overworked gods</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rPr>
              <a:t>Man made from clay</a:t>
            </a:r>
          </a:p>
        </p:txBody>
      </p:sp>
    </p:spTree>
    <p:extLst>
      <p:ext uri="{BB962C8B-B14F-4D97-AF65-F5344CB8AC3E}">
        <p14:creationId xmlns:p14="http://schemas.microsoft.com/office/powerpoint/2010/main" val="26479027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sz="2800" b="1">
                <a:solidFill>
                  <a:schemeClr val="bg1"/>
                </a:solidFill>
                <a:latin typeface="Arial" charset="0"/>
                <a:ea typeface="ＭＳ Ｐゴシック" charset="0"/>
                <a:cs typeface="Arial" charset="0"/>
              </a:rPr>
              <a:t>Inscribed about 1800 </a:t>
            </a:r>
            <a:r>
              <a:rPr lang="en-US" sz="2400" b="1">
                <a:solidFill>
                  <a:schemeClr val="bg1"/>
                </a:solidFill>
                <a:latin typeface="Arial" charset="0"/>
                <a:ea typeface="ＭＳ Ｐゴシック" charset="0"/>
                <a:cs typeface="Arial" charset="0"/>
              </a:rPr>
              <a:t>BC</a:t>
            </a:r>
            <a:r>
              <a:rPr lang="en-US" sz="2800" b="1">
                <a:solidFill>
                  <a:schemeClr val="bg1"/>
                </a:solidFill>
                <a:latin typeface="Arial" charset="0"/>
                <a:ea typeface="ＭＳ Ｐゴシック" charset="0"/>
                <a:cs typeface="Arial" charset="0"/>
              </a:rPr>
              <a:t> (about 600 years after the Flood)</a:t>
            </a:r>
          </a:p>
          <a:p>
            <a:pPr eaLnBrk="1" hangingPunct="1"/>
            <a:endParaRPr lang="en-US" sz="900" b="1">
              <a:solidFill>
                <a:schemeClr val="bg1"/>
              </a:solidFill>
              <a:latin typeface="Arial" charset="0"/>
              <a:ea typeface="ＭＳ Ｐゴシック" charset="0"/>
              <a:cs typeface="Arial" charset="0"/>
            </a:endParaRPr>
          </a:p>
          <a:p>
            <a:pPr eaLnBrk="1" hangingPunct="1"/>
            <a:r>
              <a:rPr lang="en-US" sz="2800" b="1">
                <a:solidFill>
                  <a:schemeClr val="bg1"/>
                </a:solidFill>
                <a:latin typeface="Arial" charset="0"/>
                <a:ea typeface="ＭＳ Ｐゴシック" charset="0"/>
                <a:cs typeface="Arial" charset="0"/>
              </a:rPr>
              <a:t>Ten of these kings before the Flood are said to have lived between 21,000 to 43,200 years each </a:t>
            </a:r>
          </a:p>
          <a:p>
            <a:pPr eaLnBrk="1" hangingPunct="1"/>
            <a:r>
              <a:rPr lang="en-US" sz="2800" b="1">
                <a:solidFill>
                  <a:schemeClr val="bg1"/>
                </a:solidFill>
                <a:latin typeface="Arial" charset="0"/>
                <a:ea typeface="ＭＳ Ｐゴシック" charset="0"/>
                <a:cs typeface="Arial" charset="0"/>
              </a:rPr>
              <a:t>(cf. Gen. 5)</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Tree>
    <p:extLst>
      <p:ext uri="{BB962C8B-B14F-4D97-AF65-F5344CB8AC3E}">
        <p14:creationId xmlns:p14="http://schemas.microsoft.com/office/powerpoint/2010/main" val="1733242035"/>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i="1">
                <a:solidFill>
                  <a:schemeClr val="bg1"/>
                </a:solidFill>
                <a:latin typeface="Arial" charset="0"/>
                <a:ea typeface="ＭＳ Ｐゴシック" charset="0"/>
                <a:cs typeface="Arial"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en-US" sz="2800" b="1" u="sng">
                <a:solidFill>
                  <a:schemeClr val="bg1"/>
                </a:solidFill>
                <a:latin typeface="Arial" charset="0"/>
                <a:ea typeface="ＭＳ Ｐゴシック" charset="0"/>
                <a:cs typeface="Arial" charset="0"/>
              </a:rPr>
              <a:t>King &amp; Years of Reign</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Alulim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Alalgar	36,000</a:t>
            </a:r>
          </a:p>
          <a:p>
            <a:pPr algn="l">
              <a:spcBef>
                <a:spcPct val="0"/>
              </a:spcBef>
              <a:tabLst>
                <a:tab pos="3773488" algn="r"/>
              </a:tabLst>
            </a:pPr>
            <a:r>
              <a:rPr lang="en-US" sz="2800" b="1">
                <a:solidFill>
                  <a:schemeClr val="bg1"/>
                </a:solidFill>
                <a:latin typeface="Arial" charset="0"/>
                <a:ea typeface="ＭＳ Ｐゴシック" charset="0"/>
                <a:cs typeface="Arial" charset="0"/>
              </a:rPr>
              <a:t>Enmenluanna	43,200</a:t>
            </a:r>
          </a:p>
          <a:p>
            <a:pPr algn="l">
              <a:spcBef>
                <a:spcPct val="0"/>
              </a:spcBef>
              <a:tabLst>
                <a:tab pos="3773488" algn="r"/>
              </a:tabLst>
            </a:pPr>
            <a:r>
              <a:rPr lang="en-US" sz="2800" b="1">
                <a:solidFill>
                  <a:schemeClr val="bg1"/>
                </a:solidFill>
                <a:latin typeface="Arial" charset="0"/>
                <a:ea typeface="ＭＳ Ｐゴシック" charset="0"/>
                <a:cs typeface="Arial" charset="0"/>
              </a:rPr>
              <a:t>Enmengalanna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Dumuzi	36,000</a:t>
            </a:r>
          </a:p>
          <a:p>
            <a:pPr algn="l">
              <a:spcBef>
                <a:spcPct val="0"/>
              </a:spcBef>
              <a:tabLst>
                <a:tab pos="3773488" algn="r"/>
              </a:tabLst>
            </a:pPr>
            <a:r>
              <a:rPr lang="en-US" sz="2800" b="1">
                <a:solidFill>
                  <a:schemeClr val="bg1"/>
                </a:solidFill>
                <a:latin typeface="Arial" charset="0"/>
                <a:ea typeface="ＭＳ Ｐゴシック" charset="0"/>
                <a:cs typeface="Arial" charset="0"/>
              </a:rPr>
              <a:t>Ensipazianna	</a:t>
            </a:r>
            <a:r>
              <a:rPr lang="en-US" sz="2800" b="1">
                <a:solidFill>
                  <a:srgbClr val="FFFF00"/>
                </a:solidFill>
                <a:latin typeface="Arial" charset="0"/>
                <a:ea typeface="ＭＳ Ｐゴシック" charset="0"/>
                <a:cs typeface="Arial" charset="0"/>
              </a:rPr>
              <a:t>28,800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Enmeduranna	21,000</a:t>
            </a:r>
          </a:p>
          <a:p>
            <a:pPr algn="l">
              <a:spcBef>
                <a:spcPct val="0"/>
              </a:spcBef>
              <a:tabLst>
                <a:tab pos="3773488" algn="r"/>
              </a:tabLst>
            </a:pPr>
            <a:r>
              <a:rPr lang="en-US" sz="2800" b="1" u="sng">
                <a:solidFill>
                  <a:schemeClr val="bg1"/>
                </a:solidFill>
                <a:latin typeface="Arial" charset="0"/>
                <a:ea typeface="ＭＳ Ｐゴシック" charset="0"/>
                <a:cs typeface="Arial" charset="0"/>
              </a:rPr>
              <a:t>Urbatutu	18,600</a:t>
            </a:r>
            <a:endParaRPr lang="en-US" sz="2800" b="1">
              <a:solidFill>
                <a:schemeClr val="bg1"/>
              </a:solidFill>
              <a:latin typeface="Arial" charset="0"/>
              <a:ea typeface="ＭＳ Ｐゴシック" charset="0"/>
              <a:cs typeface="Arial" charset="0"/>
            </a:endParaRPr>
          </a:p>
          <a:p>
            <a:pPr algn="l">
              <a:spcBef>
                <a:spcPct val="0"/>
              </a:spcBef>
              <a:tabLst>
                <a:tab pos="3773488" algn="r"/>
              </a:tabLst>
            </a:pPr>
            <a:r>
              <a:rPr lang="en-US" sz="2800" b="1">
                <a:solidFill>
                  <a:schemeClr val="bg1"/>
                </a:solidFill>
                <a:latin typeface="Arial" charset="0"/>
                <a:ea typeface="ＭＳ Ｐゴシック" charset="0"/>
                <a:cs typeface="Arial" charset="0"/>
              </a:rPr>
              <a:t>Total	241,000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ru-RU" altLang="ja-JP" sz="2800" b="1" dirty="0">
                <a:solidFill>
                  <a:srgbClr val="000000"/>
                </a:solidFill>
                <a:cs typeface="Arial" charset="0"/>
              </a:rPr>
              <a:t>"</a:t>
            </a:r>
            <a:r>
              <a:rPr lang="en-US" altLang="ja-JP" sz="2800" b="1" dirty="0">
                <a:solidFill>
                  <a:srgbClr val="000000"/>
                </a:solidFill>
                <a:cs typeface="Arial" charset="0"/>
              </a:rPr>
              <a:t>When kingship came down from heaven. . . </a:t>
            </a:r>
          </a:p>
          <a:p>
            <a:pPr algn="ctr" eaLnBrk="1" hangingPunct="1">
              <a:spcBef>
                <a:spcPct val="20000"/>
              </a:spcBef>
            </a:pPr>
            <a:endParaRPr lang="en-US" sz="2800" b="1" dirty="0">
              <a:solidFill>
                <a:srgbClr val="000000"/>
              </a:solidFill>
              <a:cs typeface="Arial" charset="0"/>
            </a:endParaRPr>
          </a:p>
          <a:p>
            <a:pPr algn="ctr" eaLnBrk="1" hangingPunct="1">
              <a:spcBef>
                <a:spcPct val="20000"/>
              </a:spcBef>
            </a:pPr>
            <a:r>
              <a:rPr lang="en-US" sz="2800" b="1" dirty="0" err="1">
                <a:solidFill>
                  <a:srgbClr val="000000"/>
                </a:solidFill>
                <a:cs typeface="Arial" charset="0"/>
              </a:rPr>
              <a:t>Alulim</a:t>
            </a:r>
            <a:r>
              <a:rPr lang="en-US" sz="2800" b="1" dirty="0">
                <a:solidFill>
                  <a:srgbClr val="000000"/>
                </a:solidFill>
                <a:cs typeface="Arial" charset="0"/>
              </a:rPr>
              <a:t> became king and reigned for 28,800 years…</a:t>
            </a:r>
          </a:p>
          <a:p>
            <a:pPr algn="ctr" eaLnBrk="1" hangingPunct="1">
              <a:spcBef>
                <a:spcPct val="20000"/>
              </a:spcBef>
            </a:pPr>
            <a:r>
              <a:rPr lang="en-US" sz="2800" b="1" dirty="0">
                <a:solidFill>
                  <a:srgbClr val="000000"/>
                </a:solidFill>
                <a:cs typeface="Arial" charset="0"/>
              </a:rPr>
              <a:t> </a:t>
            </a:r>
          </a:p>
          <a:p>
            <a:pPr algn="ctr" eaLnBrk="1" hangingPunct="1">
              <a:spcBef>
                <a:spcPct val="20000"/>
              </a:spcBef>
            </a:pPr>
            <a:r>
              <a:rPr lang="en-US" sz="2800" b="1" dirty="0">
                <a:solidFill>
                  <a:srgbClr val="000000"/>
                </a:solidFill>
                <a:cs typeface="Arial" charset="0"/>
              </a:rPr>
              <a:t>Eight kings reigned for 241,000 years.  </a:t>
            </a:r>
            <a:r>
              <a:rPr lang="en-US" sz="2800" b="1" i="1" dirty="0">
                <a:solidFill>
                  <a:srgbClr val="000000"/>
                </a:solidFill>
                <a:cs typeface="Arial" charset="0"/>
              </a:rPr>
              <a:t>Then</a:t>
            </a:r>
            <a:r>
              <a:rPr lang="en-US" sz="2800" b="1" dirty="0">
                <a:solidFill>
                  <a:srgbClr val="000000"/>
                </a:solidFill>
                <a:cs typeface="Arial" charset="0"/>
              </a:rPr>
              <a:t> the flood waters streamed over </a:t>
            </a:r>
            <a:r>
              <a:rPr lang="en-US" sz="2800" b="1" i="1" dirty="0">
                <a:solidFill>
                  <a:srgbClr val="000000"/>
                </a:solidFill>
                <a:cs typeface="Arial" charset="0"/>
              </a:rPr>
              <a:t>the earth.</a:t>
            </a:r>
            <a:r>
              <a:rPr lang="ru-RU" altLang="ja-JP" sz="2800" b="1" dirty="0">
                <a:solidFill>
                  <a:srgbClr val="000000"/>
                </a:solidFill>
                <a:cs typeface="Arial" charset="0"/>
              </a:rPr>
              <a:t>"</a:t>
            </a:r>
            <a:endParaRPr lang="en-US" sz="2800" b="1" dirty="0">
              <a:solidFill>
                <a:srgbClr val="000000"/>
              </a:solidFill>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srgbClr val="FFFFFF"/>
                </a:solidFill>
              </a:rPr>
              <a:t>OTB, 64a</a:t>
            </a:r>
          </a:p>
        </p:txBody>
      </p:sp>
    </p:spTree>
    <p:extLst>
      <p:ext uri="{BB962C8B-B14F-4D97-AF65-F5344CB8AC3E}">
        <p14:creationId xmlns:p14="http://schemas.microsoft.com/office/powerpoint/2010/main" val="2844107864"/>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b="1" dirty="0">
                <a:solidFill>
                  <a:schemeClr val="bg1"/>
                </a:solidFill>
                <a:latin typeface="Arial" charset="0"/>
                <a:ea typeface="ＭＳ Ｐゴシック" charset="0"/>
                <a:cs typeface="Arial" charset="0"/>
              </a:rPr>
              <a:t>None of us believe in kings who reigned 28,800 years, but it does show a belief in long ages and a worldwide flood.</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Tree>
    <p:extLst>
      <p:ext uri="{BB962C8B-B14F-4D97-AF65-F5344CB8AC3E}">
        <p14:creationId xmlns:p14="http://schemas.microsoft.com/office/powerpoint/2010/main" val="4114637442"/>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Institute for Creation Research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Henry/John Morris, Duane Gish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Joseph Dillow, Ken Ham</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Young Earth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24-hour Creation Days</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Universal Flood</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Vapor canopy</a:t>
            </a:r>
          </a:p>
          <a:p>
            <a:pPr marL="342900" indent="-342900" defTabSz="457200" eaLnBrk="1" fontAlgn="auto" hangingPunct="1">
              <a:spcBef>
                <a:spcPct val="20000"/>
              </a:spcBef>
              <a:spcAft>
                <a:spcPts val="0"/>
              </a:spcAft>
            </a:pPr>
            <a:endParaRPr lang="en-US" altLang="zh-CN" sz="2000" b="1">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answersingenesis.org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genesispark.org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icr.org critiques Ross at:</a:t>
            </a:r>
            <a:endParaRPr lang="en-US" altLang="zh-CN" sz="2000" b="1">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icr.org/pubs/imp/imp-217.htm</a:t>
            </a:r>
          </a:p>
        </p:txBody>
      </p:sp>
      <p:sp>
        <p:nvSpPr>
          <p:cNvPr id="400389"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a:ea typeface="ＭＳ Ｐゴシック" charset="0"/>
                <a:cs typeface="Arial"/>
              </a:rPr>
              <a:t>Evangelicals Differ</a:t>
            </a:r>
            <a:endParaRPr lang="en-US" altLang="zh-CN" b="1">
              <a:latin typeface="Arial"/>
              <a:ea typeface="ＭＳ Ｐゴシック" charset="0"/>
              <a:cs typeface="Arial"/>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eaLnBrk="1" fontAlgn="auto" hangingPunct="1">
              <a:spcBef>
                <a:spcPts val="0"/>
              </a:spcBef>
              <a:spcAft>
                <a:spcPts val="0"/>
              </a:spcAft>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Reasons to Believe</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Hugh Ross</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Walt Brown</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Old Earth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Progressive Creation</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Mid-East Flood</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Rain waters</a:t>
            </a:r>
            <a:endParaRPr lang="en-US" altLang="zh-CN" sz="1800" b="1">
              <a:solidFill>
                <a:srgbClr val="FFFFFF"/>
              </a:solidFill>
              <a:latin typeface="Arial"/>
              <a:ea typeface="+mn-ea"/>
              <a:cs typeface="Arial"/>
            </a:endParaRPr>
          </a:p>
          <a:p>
            <a:pPr marL="342900" indent="-342900" defTabSz="457200" eaLnBrk="1" fontAlgn="auto" hangingPunct="1">
              <a:spcBef>
                <a:spcPct val="20000"/>
              </a:spcBef>
              <a:spcAft>
                <a:spcPts val="0"/>
              </a:spcAft>
            </a:pPr>
            <a:endParaRPr lang="en-US" altLang="zh-CN" sz="1800" b="1">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reasons.org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godandscience.org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creationscience.com</a:t>
            </a:r>
            <a:endParaRPr lang="en-US" altLang="zh-CN" sz="1600" b="1">
              <a:solidFill>
                <a:srgbClr val="FFFFFF"/>
              </a:solidFill>
              <a:latin typeface="Arial"/>
              <a:ea typeface="+mn-ea"/>
              <a:cs typeface="Arial"/>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en-US" altLang="zh-CN" sz="2000" b="1">
                <a:solidFill>
                  <a:srgbClr val="FFFFFF"/>
                </a:solidFill>
                <a:latin typeface="Arial"/>
                <a:cs typeface="Arial"/>
              </a:rPr>
              <a:t>70d</a:t>
            </a:r>
          </a:p>
        </p:txBody>
      </p:sp>
    </p:spTree>
    <p:extLst>
      <p:ext uri="{BB962C8B-B14F-4D97-AF65-F5344CB8AC3E}">
        <p14:creationId xmlns:p14="http://schemas.microsoft.com/office/powerpoint/2010/main" val="17025632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theme/theme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6087</TotalTime>
  <Words>5915</Words>
  <Application>Microsoft Macintosh PowerPoint</Application>
  <PresentationFormat>On-screen Show (4:3)</PresentationFormat>
  <Paragraphs>872</Paragraphs>
  <Slides>123</Slides>
  <Notes>115</Notes>
  <HiddenSlides>0</HiddenSlides>
  <MMClips>0</MMClips>
  <ScaleCrop>false</ScaleCrop>
  <HeadingPairs>
    <vt:vector size="6" baseType="variant">
      <vt:variant>
        <vt:lpstr>Fonts Used</vt:lpstr>
      </vt:variant>
      <vt:variant>
        <vt:i4>18</vt:i4>
      </vt:variant>
      <vt:variant>
        <vt:lpstr>Theme</vt:lpstr>
      </vt:variant>
      <vt:variant>
        <vt:i4>39</vt:i4>
      </vt:variant>
      <vt:variant>
        <vt:lpstr>Slide Titles</vt:lpstr>
      </vt:variant>
      <vt:variant>
        <vt:i4>123</vt:i4>
      </vt:variant>
    </vt:vector>
  </HeadingPairs>
  <TitlesOfParts>
    <vt:vector size="180" baseType="lpstr">
      <vt:lpstr>B VAG Rounded Bold</vt:lpstr>
      <vt:lpstr>Charcoal CY</vt:lpstr>
      <vt:lpstr>Kosher-Normal</vt:lpstr>
      <vt:lpstr>Arial</vt:lpstr>
      <vt:lpstr>Arial Black</vt:lpstr>
      <vt:lpstr>Arial Narrow Bold</vt:lpstr>
      <vt:lpstr>Arial Rounded MT Bold</vt:lpstr>
      <vt:lpstr>Calibri</vt:lpstr>
      <vt:lpstr>Candara</vt:lpstr>
      <vt:lpstr>Comic Sans MS</vt:lpstr>
      <vt:lpstr>Monotype Sorts</vt:lpstr>
      <vt:lpstr>Papyrus</vt:lpstr>
      <vt:lpstr>Symbol</vt:lpstr>
      <vt:lpstr>Tahoma</vt:lpstr>
      <vt:lpstr>Times</vt:lpstr>
      <vt:lpstr>Times New Roman</vt:lpstr>
      <vt:lpstr>Trebuchet MS</vt:lpstr>
      <vt:lpstr>Wingdings</vt:lpstr>
      <vt:lpstr>Title &amp; Bullets</vt:lpstr>
      <vt:lpstr>Default Design</vt:lpstr>
      <vt:lpstr>1_Orbit</vt:lpstr>
      <vt:lpstr>2_Default Design</vt:lpstr>
      <vt:lpstr>3_Default Design</vt:lpstr>
      <vt:lpstr>1_Title &amp; Bullets</vt:lpstr>
      <vt:lpstr>6_Default Design</vt:lpstr>
      <vt:lpstr>7_Default Design</vt:lpstr>
      <vt:lpstr>8_Default Design</vt:lpstr>
      <vt:lpstr>2_Title &amp; Bullets</vt:lpstr>
      <vt:lpstr>9_Default Design</vt:lpstr>
      <vt:lpstr>Compass</vt:lpstr>
      <vt:lpstr>11_Default Design</vt:lpstr>
      <vt:lpstr>5_Compass</vt:lpstr>
      <vt:lpstr>10_Default Design</vt:lpstr>
      <vt:lpstr>blstripc.ppt - Blue Stripes</vt:lpstr>
      <vt:lpstr>5_Default Design</vt:lpstr>
      <vt:lpstr>2_Orbit</vt:lpstr>
      <vt:lpstr>12_Default Design</vt:lpstr>
      <vt:lpstr>Office Theme</vt:lpstr>
      <vt:lpstr>Orbit</vt:lpstr>
      <vt:lpstr>Lock And Key</vt:lpstr>
      <vt:lpstr>1_Default Design</vt:lpstr>
      <vt:lpstr>4_Orbit</vt:lpstr>
      <vt:lpstr>untitled 2</vt:lpstr>
      <vt:lpstr>1_Lock And Key</vt:lpstr>
      <vt:lpstr>13_Default Design</vt:lpstr>
      <vt:lpstr>14_Default Design</vt:lpstr>
      <vt:lpstr>15_Default Design</vt:lpstr>
      <vt:lpstr>21_Blank Presentation</vt:lpstr>
      <vt:lpstr>49_Blank Presentation</vt:lpstr>
      <vt:lpstr>4_Default Design</vt:lpstr>
      <vt:lpstr>3_Orbit</vt:lpstr>
      <vt:lpstr>16_Default Design</vt:lpstr>
      <vt:lpstr>53_Office Theme</vt:lpstr>
      <vt:lpstr>17_Default Design</vt:lpstr>
      <vt:lpstr>18_Default Design</vt:lpstr>
      <vt:lpstr>19_Default Design</vt:lpstr>
      <vt:lpstr>20_Default Design</vt:lpstr>
      <vt:lpstr>Creation According to Genesis:  Literally or Literary? </vt:lpstr>
      <vt:lpstr>Creation in Six Days</vt:lpstr>
      <vt:lpstr>Day 1</vt:lpstr>
      <vt:lpstr>Formless &amp; Void</vt:lpstr>
      <vt:lpstr>Light</vt:lpstr>
      <vt:lpstr>First Day</vt:lpstr>
      <vt:lpstr>Day 2</vt:lpstr>
      <vt:lpstr>Expanse</vt:lpstr>
      <vt:lpstr>Sky</vt:lpstr>
      <vt:lpstr>Second Day</vt:lpstr>
      <vt:lpstr>Day 3</vt:lpstr>
      <vt:lpstr>Rodinia––The World That Perished</vt:lpstr>
      <vt:lpstr>Land &amp; Seas</vt:lpstr>
      <vt:lpstr>Vegetation</vt:lpstr>
      <vt:lpstr>Third Day</vt:lpstr>
      <vt:lpstr>Day 4</vt:lpstr>
      <vt:lpstr>Sun &amp; Moon</vt:lpstr>
      <vt:lpstr>Sun</vt:lpstr>
      <vt:lpstr>Moon</vt:lpstr>
      <vt:lpstr>Stars</vt:lpstr>
      <vt:lpstr>Fourth Day</vt:lpstr>
      <vt:lpstr>Day 5</vt:lpstr>
      <vt:lpstr>Birds</vt:lpstr>
      <vt:lpstr>Whales</vt:lpstr>
      <vt:lpstr>Penguins</vt:lpstr>
      <vt:lpstr>Multiply</vt:lpstr>
      <vt:lpstr>Fifth Day</vt:lpstr>
      <vt:lpstr>Animals</vt:lpstr>
      <vt:lpstr>Man</vt:lpstr>
      <vt:lpstr>Woman</vt:lpstr>
      <vt:lpstr>Mandate</vt:lpstr>
      <vt:lpstr>Food</vt:lpstr>
      <vt:lpstr>Food</vt:lpstr>
      <vt:lpstr>Sixth Day</vt:lpstr>
      <vt:lpstr>Summary</vt:lpstr>
      <vt:lpstr>Day 7</vt:lpstr>
      <vt:lpstr>Sabbath</vt:lpstr>
      <vt:lpstr>Black</vt:lpstr>
      <vt:lpstr>The Importance of Genesis</vt:lpstr>
      <vt:lpstr>Every Person's Questions:</vt:lpstr>
      <vt:lpstr>IN THE BEGINNING</vt:lpstr>
      <vt:lpstr>Man</vt:lpstr>
      <vt:lpstr>Convincing Dialogue</vt:lpstr>
      <vt:lpstr>Convincing Dialogue</vt:lpstr>
      <vt:lpstr>Convincing Dialogue</vt:lpstr>
      <vt:lpstr>Genesis 3:15 (NLT)</vt:lpstr>
      <vt:lpstr>Black</vt:lpstr>
      <vt:lpstr>How to Read Genesis 1 on Creation </vt:lpstr>
      <vt:lpstr>Is Genesis 1 clear?</vt:lpstr>
      <vt:lpstr>Our God is King who created everything in contrast to  man-made ideas  (Gen. 1). </vt:lpstr>
      <vt:lpstr>Days of Creation</vt:lpstr>
      <vt:lpstr>GOD: I just created a  24-hour period of alternating lightness and darkness on earth…</vt:lpstr>
      <vt:lpstr>Why 24 Hours?</vt:lpstr>
      <vt:lpstr>Why 24 Hours?</vt:lpstr>
      <vt:lpstr>Dan. 8:26 alone (besides Gen 1) has "evening &amp; morning" ––with a literal view</vt:lpstr>
      <vt:lpstr>Why 24 Hours?</vt:lpstr>
      <vt:lpstr>Numbers 7:12</vt:lpstr>
      <vt:lpstr>First Day</vt:lpstr>
      <vt:lpstr>Why 24 Hours?</vt:lpstr>
      <vt:lpstr>We get our 7-day week from Genesis 1</vt:lpstr>
      <vt:lpstr>When to Start the Day…</vt:lpstr>
      <vt:lpstr>Why 24 Hours?</vt:lpstr>
      <vt:lpstr>Romans 1:20</vt:lpstr>
      <vt:lpstr>When did death come into the world?</vt:lpstr>
      <vt:lpstr>Did death exist before sin?</vt:lpstr>
      <vt:lpstr>Creation Theories</vt:lpstr>
      <vt:lpstr>Evolution: Death-Man 00413</vt:lpstr>
      <vt:lpstr>Creation: Actions-Death 00412</vt:lpstr>
      <vt:lpstr>Black</vt:lpstr>
      <vt:lpstr>Genealogies  &amp; OT Chronology  </vt:lpstr>
      <vt:lpstr>Baby Pictures of Adam &amp; Eve</vt:lpstr>
      <vt:lpstr>Genesis 5 Genealogy</vt:lpstr>
      <vt:lpstr>Can We Find the Date of Creation from Genesis 5 &amp; 11?</vt:lpstr>
      <vt:lpstr>Genesis Genealogy Mysteries</vt:lpstr>
      <vt:lpstr>Why Don't Genesis 5 &amp; 11 Have Gaps?</vt:lpstr>
      <vt:lpstr>Age at Son's Birth</vt:lpstr>
      <vt:lpstr>Why Don't Genesis 5 &amp; 11 Have Gaps?</vt:lpstr>
      <vt:lpstr>Genesis 5 Shorter Than Luke 3</vt:lpstr>
      <vt:lpstr>Why Don't Genesis 5 &amp; 11 Have Gaps?</vt:lpstr>
      <vt:lpstr>The Table of Nations</vt:lpstr>
      <vt:lpstr>Is the Table of Nations Accurate (Gen. 10-11)?</vt:lpstr>
      <vt:lpstr>Straight Chronology Support</vt:lpstr>
      <vt:lpstr>How can you tell the age of the earth?</vt:lpstr>
      <vt:lpstr>"Just do the math."</vt:lpstr>
      <vt:lpstr>Chronology of the Patriarchs (Gen. 5, 11)</vt:lpstr>
      <vt:lpstr>Methuselah's Death</vt:lpstr>
      <vt:lpstr>Flood Chronology</vt:lpstr>
      <vt:lpstr>Flood Chronology</vt:lpstr>
      <vt:lpstr>Patriarch's long lives</vt:lpstr>
      <vt:lpstr>How can you tell the age of the earth?</vt:lpstr>
      <vt:lpstr>Black</vt:lpstr>
      <vt:lpstr>Why Theologians Disagree</vt:lpstr>
      <vt:lpstr>Creationism and God's Kingship are continually attacked today.</vt:lpstr>
      <vt:lpstr>Days of Creation</vt:lpstr>
      <vt:lpstr>Atrahasis Epic</vt:lpstr>
      <vt:lpstr>Sumerian King List</vt:lpstr>
      <vt:lpstr>Sumerian King List</vt:lpstr>
      <vt:lpstr>Sumerian King List</vt:lpstr>
      <vt:lpstr>Evangelicals Differ</vt:lpstr>
      <vt:lpstr>Genesis: Literal or Literary?</vt:lpstr>
      <vt:lpstr>God as King in Genesis 1</vt:lpstr>
      <vt:lpstr>Blocks-Genesis Doctrine &amp; Doctrines 00405</vt:lpstr>
      <vt:lpstr>Q335-Sagan 00434</vt:lpstr>
      <vt:lpstr>Nailing Genesis 1-11 to church</vt:lpstr>
      <vt:lpstr>Blocks-God's Word &amp; Man's Opinion 00403</vt:lpstr>
      <vt:lpstr>Reinterpretations 00363</vt:lpstr>
      <vt:lpstr>Science itself constantly changes</vt:lpstr>
      <vt:lpstr>Rewriting Earth’s Creation Story</vt:lpstr>
      <vt:lpstr>Science itself constantly changes</vt:lpstr>
      <vt:lpstr>We must defend against attacks on God as Creator and King.</vt:lpstr>
      <vt:lpstr>Balloons problem—evol vs creat</vt:lpstr>
      <vt:lpstr>Balloons problem—man's vs God's word</vt:lpstr>
      <vt:lpstr>Key Thoughts</vt:lpstr>
      <vt:lpstr>Coming to Grips with Genesis 04702</vt:lpstr>
      <vt:lpstr>AiG Web Address 00439</vt:lpstr>
      <vt:lpstr>Creation link at BibleStudyDownloads.org</vt:lpstr>
      <vt:lpstr>BibleStudyDownloads.org</vt:lpstr>
      <vt:lpstr>BibleStudyDownloads.org</vt:lpstr>
      <vt:lpstr>BibleStudyDownloads.org</vt:lpstr>
      <vt:lpstr>BibleStudyDownloads.org</vt:lpstr>
      <vt:lpstr>Main Idea</vt:lpstr>
      <vt:lpstr>PowerPoint Presentation</vt:lpstr>
      <vt:lpstr>Creation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171</cp:revision>
  <dcterms:created xsi:type="dcterms:W3CDTF">2004-09-10T02:55:13Z</dcterms:created>
  <dcterms:modified xsi:type="dcterms:W3CDTF">2022-08-20T09:16:04Z</dcterms:modified>
</cp:coreProperties>
</file>